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74" d="100"/>
          <a:sy n="74" d="100"/>
        </p:scale>
        <p:origin x="75" y="2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1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1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1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0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0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avesurf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k.eng.cam.ac.u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us-speech/juli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alogue.org/ja/encyclopedia-ja" TargetMode="External"/><Relationship Id="rId2" Type="http://schemas.openxmlformats.org/officeDocument/2006/relationships/hyperlink" Target="http://mmdagent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mdagent-ex.dev/j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おわりに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24" y="4569123"/>
            <a:ext cx="6934427" cy="16487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</a:p>
          <a:p>
            <a:pPr marL="0" indent="0">
              <a:buNone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MMDAgent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0D5B56-E2FD-337F-0444-00C5A6D55601}"/>
              </a:ext>
            </a:extLst>
          </p:cNvPr>
          <p:cNvSpPr/>
          <p:nvPr/>
        </p:nvSpPr>
        <p:spPr>
          <a:xfrm>
            <a:off x="666071" y="2063336"/>
            <a:ext cx="6787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2023</a:t>
            </a:r>
            <a:r>
              <a:rPr lang="ja-JP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年</a:t>
            </a:r>
            <a:r>
              <a:rPr lang="en-US" altLang="ja-JP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r>
              <a:rPr lang="ja-JP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月現在の情報</a:t>
            </a: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77B43-4D70-472F-A33D-B6BC5641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46" y="416333"/>
            <a:ext cx="8043160" cy="790675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14.1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音声分析ツール </a:t>
            </a:r>
            <a:r>
              <a:rPr lang="en-US" altLang="ja-JP" sz="4000" dirty="0" err="1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wavesurfer</a:t>
            </a:r>
            <a:endParaRPr lang="ja-JP" altLang="en-US" sz="40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3D9DF9-9FB2-424E-88B8-A83AA6F4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22" y="1415973"/>
            <a:ext cx="10515600" cy="4351338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https://sourceforge.net/projects/wavesurfer/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音声の録音・再生・分析を行うツール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音声波形・スペクトログラム・基本周波数などを表示することができる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特定区間の周波数分析結果も表示可能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最新版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2020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月公開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32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02B02-3234-4D67-9BDD-91935C8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14.2 HMM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作成ツール </a:t>
            </a:r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HTK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0665-79A6-4CAD-862E-A9C3C160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10" y="1551483"/>
            <a:ext cx="9809684" cy="481184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http://htk.eng.cam.ac.uk/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音声認識用の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を作成し、評価するまでの一連のツール群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HSLab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音声収録・ラベル付けツール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HCopy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MFCC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などの特徴量計算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HInit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を学習させる際の初期値計算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バウム・ウェルチアルゴリズムによる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の学習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HParse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正規文法をネットワーク文法に変換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HVite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ビタビアルゴリズムで認識結果を求める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HResult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作成した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の評価コマンド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er3.5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最新版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2016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月公開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58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3816A-F8DF-4295-89A3-B8EDFE4E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7" y="379758"/>
            <a:ext cx="8013180" cy="8930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14.3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大語彙連続音声認識エンジン </a:t>
            </a:r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Julius</a:t>
            </a:r>
            <a:endParaRPr lang="ja-JP" altLang="en-US" sz="3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B9E45C-2819-45EA-8519-ED43267A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17" y="1180471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https://github.com/julius-speech/julius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フリーの音声認識用汎用デコーダ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ver4.4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以降では、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GMM-HMM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DNN-HMM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を切り替えて使用することが可能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ディクテーションを行うためのキット（音響モデル・言語モデル込み）も配布されている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文法を用いた認識を行うためのキット（サンプル文法込み）も配布されている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最新版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2020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月公開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0B612-174C-4A9E-A554-A2B69DC3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8338" cy="82725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14.4 </a:t>
            </a:r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バーチャルエージェント対話ツール</a:t>
            </a:r>
            <a:r>
              <a:rPr lang="en-US" altLang="ja-JP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3200" dirty="0" err="1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MMDAgent</a:t>
            </a:r>
            <a:endParaRPr lang="ja-JP" altLang="en-US" sz="3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FD0F-0A4D-4B03-B6DB-CBB42C86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78"/>
            <a:ext cx="10515600" cy="4984585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ダウンロードサイト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http://mmdagent.jp/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音声認識・音声合成・バーチャルエージェントを組み合わせた対話システム開発キット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で対話パターンを記述する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マニュアル・講習会資料等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http://www.udialogue.org/ja/encyclopedia-ja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最新版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2021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月公開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https://mmdagent-ex.dev/ja/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marL="0" indent="0">
              <a:buNone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6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352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Office テーマ</vt:lpstr>
      <vt:lpstr>14. おわりに</vt:lpstr>
      <vt:lpstr>14.1 音声分析ツール wavesurfer</vt:lpstr>
      <vt:lpstr>14.2 HMM 作成ツール HTK</vt:lpstr>
      <vt:lpstr>14.3 大語彙連続音声認識エンジン Julius</vt:lpstr>
      <vt:lpstr>14.4 バーチャルエージェント対話ツール MMDAgent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27</cp:revision>
  <dcterms:created xsi:type="dcterms:W3CDTF">2017-08-29T02:19:22Z</dcterms:created>
  <dcterms:modified xsi:type="dcterms:W3CDTF">2023-08-26T00:03:04Z</dcterms:modified>
</cp:coreProperties>
</file>