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4" autoAdjust="0"/>
  </p:normalViewPr>
  <p:slideViewPr>
    <p:cSldViewPr snapToGrid="0">
      <p:cViewPr varScale="1">
        <p:scale>
          <a:sx n="87" d="100"/>
          <a:sy n="87" d="100"/>
        </p:scale>
        <p:origin x="6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02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91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06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79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43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6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48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03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66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5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00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65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sahiroaraki.github.io/GuideToAS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49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はじめに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79BD5E-4176-A88C-DBED-0029D8B05292}"/>
              </a:ext>
            </a:extLst>
          </p:cNvPr>
          <p:cNvSpPr txBox="1"/>
          <p:nvPr/>
        </p:nvSpPr>
        <p:spPr>
          <a:xfrm>
            <a:off x="7453506" y="5211575"/>
            <a:ext cx="4559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/>
              <a:t>荒木雅弘</a:t>
            </a:r>
            <a:r>
              <a:rPr lang="en-US" altLang="ja-JP" dirty="0"/>
              <a:t> :『</a:t>
            </a:r>
            <a:r>
              <a:rPr lang="ja-JP" altLang="en-US" dirty="0"/>
              <a:t>イラストで学ぶ音声認識</a:t>
            </a:r>
            <a:r>
              <a:rPr lang="en-US" altLang="ja-JP" dirty="0"/>
              <a:t>』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（講談社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2015</a:t>
            </a:r>
            <a:r>
              <a:rPr lang="ja-JP" altLang="en-US" dirty="0"/>
              <a:t>年）</a:t>
            </a:r>
            <a:endParaRPr lang="en-US" altLang="ja-JP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hlinkClick r:id="rId2"/>
              </a:rPr>
              <a:t>サポートページ</a:t>
            </a:r>
            <a:endParaRPr 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7698FEA-6294-08A1-296D-5D1B60E2F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615" y="1053081"/>
            <a:ext cx="2725188" cy="386717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F040DC3-3C18-7CA8-3305-7462C87AA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28" y="1020939"/>
            <a:ext cx="4004462" cy="3522485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BBBF547-AFA4-E491-EC8F-36D566715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850" y="4369742"/>
            <a:ext cx="4004462" cy="22139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1.1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音声認識とは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1.2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音声認識の歴史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1.3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どこで役立つのか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1.4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何が難しいのか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1.5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本書のねらい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5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4715C-9165-483A-9401-1D235DC3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4296"/>
          </a:xfrm>
        </p:spPr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1.1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音声認識とは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CFC393-CB3A-4852-85F8-B85094451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18" y="1521322"/>
            <a:ext cx="5747764" cy="484931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音声認識の定義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人間が声で話す言葉を文字に変換する技術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機械可読な意味表現に変換するところまでを含む場合もある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音声認識における問題設定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使用環境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利用者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単語数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058EC8F-94CF-44EE-A70B-476A17DF9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233" y="921240"/>
            <a:ext cx="3511815" cy="560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6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4715C-9165-483A-9401-1D235DC3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1144"/>
          </a:xfrm>
        </p:spPr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1.2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音声認識の歴史</a:t>
            </a:r>
            <a:endParaRPr lang="en-US" altLang="ja-JP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8C2B192-2355-41F8-A3FF-AE65841C3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216" y="1338423"/>
            <a:ext cx="5942335" cy="522711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4AE129-33F7-47AA-89A2-BA5BD63320F0}"/>
              </a:ext>
            </a:extLst>
          </p:cNvPr>
          <p:cNvSpPr txBox="1"/>
          <p:nvPr/>
        </p:nvSpPr>
        <p:spPr>
          <a:xfrm>
            <a:off x="8239589" y="1338423"/>
            <a:ext cx="2236510" cy="1077218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ja-JP" sz="1600"/>
              <a:t>2015</a:t>
            </a:r>
            <a:r>
              <a:rPr lang="ja-JP" altLang="en-US" sz="1600"/>
              <a:t>年以降</a:t>
            </a:r>
            <a:endParaRPr lang="en-US" altLang="ja-JP" sz="1600"/>
          </a:p>
          <a:p>
            <a:r>
              <a:rPr lang="ja-JP" altLang="en-US" sz="1600"/>
              <a:t>・ロボットの音声</a:t>
            </a:r>
            <a:endParaRPr lang="en-US" altLang="ja-JP" sz="1600"/>
          </a:p>
          <a:p>
            <a:r>
              <a:rPr lang="ja-JP" altLang="en-US" sz="1600"/>
              <a:t>　インタフェース</a:t>
            </a:r>
            <a:endParaRPr lang="en-US" altLang="ja-JP" sz="1600"/>
          </a:p>
          <a:p>
            <a:r>
              <a:rPr lang="ja-JP" altLang="en-US" sz="1600"/>
              <a:t>・スマートスピーカー</a:t>
            </a:r>
          </a:p>
        </p:txBody>
      </p:sp>
    </p:spTree>
    <p:extLst>
      <p:ext uri="{BB962C8B-B14F-4D97-AF65-F5344CB8AC3E}">
        <p14:creationId xmlns:p14="http://schemas.microsoft.com/office/powerpoint/2010/main" val="254571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4715C-9165-483A-9401-1D235DC3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568"/>
          </a:xfrm>
        </p:spPr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1.3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どこで役立つのか</a:t>
            </a:r>
            <a:endParaRPr lang="en-US" altLang="ja-JP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CFC393-CB3A-4852-85F8-B85094451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464"/>
            <a:ext cx="10515600" cy="4750499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ヒューマンインタフェースとして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携帯端末（スマートフォン、タブレット）や家電・スマートスピーカーなどへの入力手段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カーナビなど、ハンズフリーが要求される状況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情報蓄積・検索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会議の議事録作成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テレビ放送・動画への字幕付与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音声検索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23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4715C-9165-483A-9401-1D235DC3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350"/>
          </a:xfrm>
        </p:spPr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1.4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何が難しいのか</a:t>
            </a:r>
            <a:endParaRPr lang="en-US" altLang="ja-JP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8823C15-F587-4C6C-A7DC-F4B8DCF83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642" y="1143469"/>
            <a:ext cx="5604747" cy="5349405"/>
          </a:xfrm>
        </p:spPr>
      </p:pic>
    </p:spTree>
    <p:extLst>
      <p:ext uri="{BB962C8B-B14F-4D97-AF65-F5344CB8AC3E}">
        <p14:creationId xmlns:p14="http://schemas.microsoft.com/office/powerpoint/2010/main" val="385589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4715C-9165-483A-9401-1D235DC3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679"/>
          </a:xfrm>
        </p:spPr>
        <p:txBody>
          <a:bodyPr/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1.5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本書のねらい</a:t>
            </a:r>
            <a:endParaRPr lang="en-US" altLang="ja-JP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C7200914-A73C-4025-B1E4-93C77F791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019" y="1767103"/>
            <a:ext cx="9292503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音声認識技術の難しさへの対処</a:t>
            </a:r>
            <a:endParaRPr lang="en-US" altLang="ja-JP" sz="2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ja-JP" altLang="en-US" sz="2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分野横断的な技術である</a:t>
            </a:r>
            <a:endParaRPr lang="en-US" altLang="ja-JP" sz="2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ja-JP" altLang="en-US" sz="2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イラストによる直観的な理解</a:t>
            </a:r>
            <a:endParaRPr lang="en-US" altLang="ja-JP" sz="2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ja-JP" altLang="en-US" sz="2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パターン認識問題の中でも最も難しいクラスの問題</a:t>
            </a:r>
            <a:endParaRPr lang="en-US" altLang="ja-JP" sz="2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ja-JP" altLang="en-US" sz="2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</a:t>
            </a:r>
            <a:r>
              <a:rPr lang="en-US" altLang="ja-JP" sz="2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WFST</a:t>
            </a:r>
            <a:r>
              <a:rPr lang="ja-JP" altLang="en-US" sz="2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による解決法の解説</a:t>
            </a:r>
            <a:endParaRPr lang="en-US" altLang="ja-JP" sz="2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ja-JP" altLang="en-US" sz="2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実用化の際にノウハウが必要</a:t>
            </a:r>
            <a:endParaRPr lang="en-US" altLang="ja-JP" sz="2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ja-JP" altLang="en-US" sz="2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ノウハウを学べるフリーソフトの紹介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A374A6B-D0BA-43AA-8E65-B1588F44D36E}"/>
              </a:ext>
            </a:extLst>
          </p:cNvPr>
          <p:cNvSpPr/>
          <p:nvPr/>
        </p:nvSpPr>
        <p:spPr>
          <a:xfrm>
            <a:off x="2059510" y="2889204"/>
            <a:ext cx="391693" cy="38434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105609B-61E8-4B12-8758-729078614437}"/>
              </a:ext>
            </a:extLst>
          </p:cNvPr>
          <p:cNvSpPr/>
          <p:nvPr/>
        </p:nvSpPr>
        <p:spPr>
          <a:xfrm>
            <a:off x="2059509" y="3946430"/>
            <a:ext cx="391693" cy="38434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4597F6A-2199-4E8D-871B-8C70B079E458}"/>
              </a:ext>
            </a:extLst>
          </p:cNvPr>
          <p:cNvSpPr/>
          <p:nvPr/>
        </p:nvSpPr>
        <p:spPr>
          <a:xfrm>
            <a:off x="2059509" y="5061696"/>
            <a:ext cx="391693" cy="38434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264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4715C-9165-483A-9401-1D235DC31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513"/>
          </a:xfrm>
        </p:spPr>
        <p:txBody>
          <a:bodyPr/>
          <a:lstStyle/>
          <a:p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本書の構成</a:t>
            </a:r>
            <a:endParaRPr lang="en-US" altLang="ja-JP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4356A5B-3BC2-4300-A5DC-B606BFB03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449" y="1330460"/>
            <a:ext cx="5897170" cy="5242728"/>
          </a:xfrm>
        </p:spPr>
      </p:pic>
    </p:spTree>
    <p:extLst>
      <p:ext uri="{BB962C8B-B14F-4D97-AF65-F5344CB8AC3E}">
        <p14:creationId xmlns:p14="http://schemas.microsoft.com/office/powerpoint/2010/main" val="270089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85</TotalTime>
  <Words>227</Words>
  <Application>Microsoft Office PowerPoint</Application>
  <PresentationFormat>ワイド画面</PresentationFormat>
  <Paragraphs>41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メイリオ</vt:lpstr>
      <vt:lpstr>Arial</vt:lpstr>
      <vt:lpstr>Calibri</vt:lpstr>
      <vt:lpstr>Calibri Light</vt:lpstr>
      <vt:lpstr>Office テーマ</vt:lpstr>
      <vt:lpstr>1. はじめに</vt:lpstr>
      <vt:lpstr>1.1 音声認識とは</vt:lpstr>
      <vt:lpstr>1.2 音声認識の歴史</vt:lpstr>
      <vt:lpstr>1.3 どこで役立つのか</vt:lpstr>
      <vt:lpstr>1.4 何が難しいのか</vt:lpstr>
      <vt:lpstr>1.5 本書のねらい</vt:lpstr>
      <vt:lpstr>本書の構成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イラストで学ぶ 音声認識</dc:title>
  <dc:creator>荒木雅弘</dc:creator>
  <cp:lastModifiedBy>荒木 雅弘</cp:lastModifiedBy>
  <cp:revision>27</cp:revision>
  <dcterms:created xsi:type="dcterms:W3CDTF">2017-08-29T02:19:22Z</dcterms:created>
  <dcterms:modified xsi:type="dcterms:W3CDTF">2023-08-25T07:06:38Z</dcterms:modified>
</cp:coreProperties>
</file>