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87" r:id="rId2"/>
    <p:sldId id="274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DD9D8-CAAE-4FB9-95CC-5F642977867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912A8-84BD-448A-9B53-73A8124F58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33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5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2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2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65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0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66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37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25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sahiroaraki.github.io/GuideToAS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38E1B96-59C7-C13E-FD67-E3D8B77E9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63" y="1014037"/>
            <a:ext cx="4371712" cy="46513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音声の認識：高度な音響モデル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3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" y="4920252"/>
            <a:ext cx="6692113" cy="1465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実際の音響モデル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7.2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識別的学習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97" y="306606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実際の音響モデル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481" y="1226799"/>
            <a:ext cx="11031322" cy="50966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混合分布の学習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各音素の特徴ベクトルは、一つの正規分布で近似できるほど単純ではない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例）男女差、方言、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...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複雑な確率密度関数を複数の正規分布の重み付き和で表現 → 混合分布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重みは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アルゴリズムで学習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BFD088-C8E8-4B1D-BD86-4C98158D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50" y="3407537"/>
            <a:ext cx="1937533" cy="103419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1AEDCC-187C-4F06-A5BB-D005DD7CB5B8}"/>
              </a:ext>
            </a:extLst>
          </p:cNvPr>
          <p:cNvSpPr txBox="1"/>
          <p:nvPr/>
        </p:nvSpPr>
        <p:spPr>
          <a:xfrm>
            <a:off x="5726404" y="3518398"/>
            <a:ext cx="3132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Φ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番目の正規分布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番目の正規分布の重み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N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混合数</a:t>
            </a:r>
          </a:p>
        </p:txBody>
      </p:sp>
    </p:spTree>
    <p:extLst>
      <p:ext uri="{BB962C8B-B14F-4D97-AF65-F5344CB8AC3E}">
        <p14:creationId xmlns:p14="http://schemas.microsoft.com/office/powerpoint/2010/main" val="426358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18" y="365127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実際の音響モデル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8" y="1326631"/>
            <a:ext cx="10043770" cy="48503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話者適応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不特定話者用音響モデルのパラメータを、少数の特定話者データを用いて調整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MLLR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(Maximum Likelihood Linear Regression)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学習済み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において、平均ベクトルを以下の式で変換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特定話者データの尤度が最大となるような行列 </a:t>
            </a:r>
            <a:r>
              <a:rPr lang="en-US" altLang="ja-JP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A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と定数項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b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を推定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91DBAA-A814-49B4-9120-F8852F85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10" y="3888129"/>
            <a:ext cx="1892731" cy="36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2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0" y="362557"/>
            <a:ext cx="7886700" cy="796611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識別的学習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" y="1124266"/>
            <a:ext cx="10336378" cy="48503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学習データの尤度計算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生成モデル：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が大きくなるようにパラメータを求めた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識別モデルの考え方：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Σ</a:t>
            </a:r>
            <a:r>
              <a:rPr lang="en-US" altLang="ja-JP" sz="2000" b="1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P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を小さくすればよい</a:t>
            </a:r>
            <a:b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正解以外の単語列に対して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P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sz="2000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sz="2000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が小さくなるように学習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相互情報量最大化基準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9D91C48-E3E0-4571-B8BE-139F34ED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36" y="1830854"/>
            <a:ext cx="6985359" cy="7368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7F1F7A-9DDB-4645-9273-06BCBEA8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87" y="4773709"/>
            <a:ext cx="4636556" cy="13616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D9D776-051E-4D2A-8ECF-C2B91ECD8504}"/>
              </a:ext>
            </a:extLst>
          </p:cNvPr>
          <p:cNvSpPr txBox="1"/>
          <p:nvPr/>
        </p:nvSpPr>
        <p:spPr>
          <a:xfrm>
            <a:off x="7640442" y="5328267"/>
            <a:ext cx="341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対立仮説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r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学習データのインデックス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C33D19-C439-4DF3-BFA7-CCB154D3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430" y="5367856"/>
            <a:ext cx="285815" cy="2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49" y="458362"/>
            <a:ext cx="7886700" cy="647067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0740E-68FB-45F3-88B0-963ABA53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11" y="1326631"/>
            <a:ext cx="10446106" cy="4850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DNN-HMM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法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の各状態で特徴ベクトルを出力する確率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b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b="1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|s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と書き換え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ベイズの定理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b="1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x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MFCC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ではなく、メルフィルタバンクの出力（またはもとの音声信号）で特徴抽出も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で学習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149757-383D-4F05-A76C-4C883440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634" y="3279997"/>
            <a:ext cx="3493912" cy="837652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6D01909-11BC-4C28-BF5E-6A078F048AAD}"/>
              </a:ext>
            </a:extLst>
          </p:cNvPr>
          <p:cNvSpPr/>
          <p:nvPr/>
        </p:nvSpPr>
        <p:spPr>
          <a:xfrm>
            <a:off x="6530716" y="4219733"/>
            <a:ext cx="981855" cy="424707"/>
          </a:xfrm>
          <a:prstGeom prst="wedgeRectCallout">
            <a:avLst>
              <a:gd name="adj1" fmla="val -40260"/>
              <a:gd name="adj2" fmla="val -11712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定数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A07A906-E209-4B21-93D9-77D49323C07F}"/>
              </a:ext>
            </a:extLst>
          </p:cNvPr>
          <p:cNvSpPr/>
          <p:nvPr/>
        </p:nvSpPr>
        <p:spPr>
          <a:xfrm>
            <a:off x="3847476" y="4432086"/>
            <a:ext cx="1641422" cy="659923"/>
          </a:xfrm>
          <a:prstGeom prst="wedgeRectCallout">
            <a:avLst>
              <a:gd name="adj1" fmla="val 45791"/>
              <a:gd name="adj2" fmla="val -9629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学習データ</a:t>
            </a:r>
            <a:br>
              <a:rPr lang="en-US" altLang="ja-JP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から最尤推定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5EABF8D-44EA-4749-AAE1-D24D070F5205}"/>
              </a:ext>
            </a:extLst>
          </p:cNvPr>
          <p:cNvSpPr/>
          <p:nvPr/>
        </p:nvSpPr>
        <p:spPr>
          <a:xfrm>
            <a:off x="6323351" y="2679147"/>
            <a:ext cx="1641422" cy="496277"/>
          </a:xfrm>
          <a:prstGeom prst="wedgeRectCallout">
            <a:avLst>
              <a:gd name="adj1" fmla="val -54666"/>
              <a:gd name="adj2" fmla="val 8769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DNN</a:t>
            </a:r>
            <a:r>
              <a:rPr lang="ja-JP" altLang="en-US">
                <a:solidFill>
                  <a:schemeClr val="tx1"/>
                </a:solidFill>
              </a:rPr>
              <a:t>で計算</a:t>
            </a:r>
          </a:p>
        </p:txBody>
      </p:sp>
    </p:spTree>
    <p:extLst>
      <p:ext uri="{BB962C8B-B14F-4D97-AF65-F5344CB8AC3E}">
        <p14:creationId xmlns:p14="http://schemas.microsoft.com/office/powerpoint/2010/main" val="65894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FEF57-4B31-471F-B355-72708568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15" y="401703"/>
            <a:ext cx="7886700" cy="961504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9770FDB-12D3-4E78-96DB-2ACB15C4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917" y="718052"/>
            <a:ext cx="5283772" cy="56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7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351</TotalTime>
  <Words>326</Words>
  <Application>Microsoft Office PowerPoint</Application>
  <PresentationFormat>ワイド画面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メイリオ</vt:lpstr>
      <vt:lpstr>游ゴシック</vt:lpstr>
      <vt:lpstr>Arial</vt:lpstr>
      <vt:lpstr>Calibri</vt:lpstr>
      <vt:lpstr>Calibri Light</vt:lpstr>
      <vt:lpstr>Century Schoolbook</vt:lpstr>
      <vt:lpstr>Office テーマ</vt:lpstr>
      <vt:lpstr>7. 音声の認識：高度な音響モデル</vt:lpstr>
      <vt:lpstr>7.1 実際の音響モデル</vt:lpstr>
      <vt:lpstr>7.1 実際の音響モデル</vt:lpstr>
      <vt:lpstr>7.2 識別的学習</vt:lpstr>
      <vt:lpstr>7.3 深層学習</vt:lpstr>
      <vt:lpstr>7.3 深層学習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44</cp:revision>
  <dcterms:created xsi:type="dcterms:W3CDTF">2017-08-29T02:19:22Z</dcterms:created>
  <dcterms:modified xsi:type="dcterms:W3CDTF">2023-08-25T07:35:43Z</dcterms:modified>
</cp:coreProperties>
</file>