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4" r:id="rId3"/>
    <p:sldId id="277" r:id="rId4"/>
    <p:sldId id="275" r:id="rId5"/>
    <p:sldId id="279" r:id="rId6"/>
    <p:sldId id="278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883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3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9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49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76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28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47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7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579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19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77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音声の認識：言語モデル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971" y="4528109"/>
            <a:ext cx="6692113" cy="1858061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117030-8CF1-7EBD-7C3C-7F14578E1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46" y="1053081"/>
            <a:ext cx="5162412" cy="32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04EABEA-5643-4451-9C33-693F6D200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6" y="2569216"/>
            <a:ext cx="6841439" cy="378595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1B14DD-1D1B-4715-861D-9BF41B1B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64" y="335868"/>
            <a:ext cx="8118111" cy="885772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D74B2-8135-4A08-A7DD-4F0DD8A2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41" y="1221640"/>
            <a:ext cx="10797236" cy="46104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文法記述を言語モデルとみなす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規則に従う単語列であれば 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kumimoji="1"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&gt; 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、そうでなければ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= 0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として、認識対象の単語列を限定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文法記述の例</a:t>
            </a:r>
          </a:p>
        </p:txBody>
      </p:sp>
    </p:spTree>
    <p:extLst>
      <p:ext uri="{BB962C8B-B14F-4D97-AF65-F5344CB8AC3E}">
        <p14:creationId xmlns:p14="http://schemas.microsoft.com/office/powerpoint/2010/main" val="161905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B14DD-1D1B-4715-861D-9BF41B1B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7" y="343181"/>
            <a:ext cx="8118111" cy="754099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文法記述による言語モデル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ED74B2-8135-4A08-A7DD-4F0DD8A2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5" y="1224216"/>
            <a:ext cx="10621670" cy="51116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文法の種類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文脈自由文法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文法規則の左辺は非終端記号一つ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右辺は「終端記号または非終端記号」の列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おおよそ自然言語の文法が記述可能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正規文法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文法規則の左辺は非終端記号一つ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右辺は「終端記号」、「終端記号＋非終端記号」、「空文字列」のいずれか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おおよそ文節レベルの文法が記述可能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典型的な音声対話システムの文法は、正規文法の範囲内で記述可能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710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18" y="377890"/>
            <a:ext cx="8020675" cy="883905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18" y="1253331"/>
            <a:ext cx="10049104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=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,...,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の値を言語統計から求める</a:t>
            </a:r>
            <a:endParaRPr lang="en-US" altLang="ja-JP" dirty="0">
              <a:latin typeface="Century Schoolbook" panose="02040604050505020304" pitchFamily="18" charset="0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条件付き確率への展開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グラム言語モデル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長い履歴を持つ条件付き確率の値の推定は難しい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履歴を過去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N-1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単語で近似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9DFB44-2758-4DBE-8111-31E4644C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50" y="2910440"/>
            <a:ext cx="7752381" cy="2534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F8B893E-42F9-4547-844C-0A761D7F3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09" y="5218185"/>
            <a:ext cx="6727369" cy="7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82" y="444094"/>
            <a:ext cx="8020675" cy="944294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統計的言語モデルの考え方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A4FEA78-9337-4114-9A42-BE04B4E3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45" y="1264030"/>
            <a:ext cx="7824910" cy="49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78" y="489486"/>
            <a:ext cx="8020675" cy="878457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51" y="1426464"/>
            <a:ext cx="10515600" cy="472855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コーパスを準備する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大量の電子化された文章（新聞記事、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ページなど）を集める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コーパスを単語に区切る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形態素解析処理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条件付き確率を求める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確率の推定値が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にならないよう工夫したうえで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k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|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k-N+1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,...,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k-1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を求める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17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34" y="372443"/>
            <a:ext cx="8020675" cy="849196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統計的言語モデルの作り方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34" y="1221639"/>
            <a:ext cx="10665562" cy="465546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グラムを最尤推定するときの問題点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グラムの単純な最尤推定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コーパス中に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i-1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w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度も出現しなければ、この値は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単語列中に値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つでもあれば、全体の確率が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バックオフスムージング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最尤推定した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N-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グラムのうち、確率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でないものから少しずつ値を削り、確率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のものに分配する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19AFE6C-99AE-4490-BF53-8DD4BEF4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705" y="2590449"/>
            <a:ext cx="4549974" cy="83765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A1CFBD-D106-4B38-85C9-43C0EE8F017F}"/>
              </a:ext>
            </a:extLst>
          </p:cNvPr>
          <p:cNvSpPr txBox="1"/>
          <p:nvPr/>
        </p:nvSpPr>
        <p:spPr>
          <a:xfrm>
            <a:off x="8097187" y="2824609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Century Schoolbook" panose="02040604050505020304" pitchFamily="18" charset="0"/>
              </a:rPr>
              <a:t>C</a:t>
            </a:r>
            <a:r>
              <a:rPr lang="en-US" altLang="ja-JP" dirty="0">
                <a:latin typeface="Century Schoolbook" panose="02040604050505020304" pitchFamily="18" charset="0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</a:rPr>
              <a:t>W</a:t>
            </a:r>
            <a:r>
              <a:rPr lang="en-US" altLang="ja-JP" dirty="0">
                <a:latin typeface="Century Schoolbook" panose="02040604050505020304" pitchFamily="18" charset="0"/>
              </a:rPr>
              <a:t>): </a:t>
            </a:r>
            <a:r>
              <a:rPr lang="en-US" altLang="ja-JP" i="1" dirty="0">
                <a:latin typeface="Century Schoolbook" panose="02040604050505020304" pitchFamily="18" charset="0"/>
              </a:rPr>
              <a:t>W</a:t>
            </a:r>
            <a:r>
              <a:rPr lang="ja-JP" altLang="en-US" dirty="0"/>
              <a:t>の出現回数</a:t>
            </a:r>
          </a:p>
        </p:txBody>
      </p:sp>
    </p:spTree>
    <p:extLst>
      <p:ext uri="{BB962C8B-B14F-4D97-AF65-F5344CB8AC3E}">
        <p14:creationId xmlns:p14="http://schemas.microsoft.com/office/powerpoint/2010/main" val="108541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24" y="322238"/>
            <a:ext cx="8020676" cy="706671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24" y="1101269"/>
            <a:ext cx="8185565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フィードフォワード型</a:t>
            </a:r>
          </a:p>
          <a:p>
            <a:pPr lvl="1">
              <a:lnSpc>
                <a:spcPct val="10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過去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単語から次単語の確率分布を求める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BB5AF8B-2AC8-42F8-8973-95A25BFB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7" y="2131220"/>
            <a:ext cx="8297641" cy="39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8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44E2-2A76-4ACD-879B-792FCC2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33" y="365127"/>
            <a:ext cx="8020676" cy="706671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ニューラルネットワーク言語モデル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3B81F0-01F2-47B7-AA69-B68CDE88A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33" y="1071798"/>
            <a:ext cx="9339941" cy="465546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リカレント型</a:t>
            </a:r>
          </a:p>
          <a:p>
            <a:pPr lvl="1">
              <a:lnSpc>
                <a:spcPct val="100000"/>
              </a:lnSpc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フィードバックで仮想的にすべての履歴を表現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25991A-8827-453A-86CD-69CEC0A4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33" y="2106931"/>
            <a:ext cx="6661948" cy="421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1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343</TotalTime>
  <Words>435</Words>
  <Application>Microsoft Office PowerPoint</Application>
  <PresentationFormat>ワイド画面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メイリオ</vt:lpstr>
      <vt:lpstr>Arial</vt:lpstr>
      <vt:lpstr>Calibri</vt:lpstr>
      <vt:lpstr>Calibri Light</vt:lpstr>
      <vt:lpstr>Century Schoolbook</vt:lpstr>
      <vt:lpstr>Office テーマ</vt:lpstr>
      <vt:lpstr>8. 音声の認識：言語モデル</vt:lpstr>
      <vt:lpstr>8.1 文法記述による言語モデル</vt:lpstr>
      <vt:lpstr>8.1 文法記述による言語モデル</vt:lpstr>
      <vt:lpstr>8.2 統計的言語モデルの考え方</vt:lpstr>
      <vt:lpstr>8.2 統計的言語モデルの考え方</vt:lpstr>
      <vt:lpstr>8.3 統計的言語モデルの作り方</vt:lpstr>
      <vt:lpstr>8.3 統計的言語モデルの作り方</vt:lpstr>
      <vt:lpstr>ニューラルネットワーク言語モデル</vt:lpstr>
      <vt:lpstr>ニューラルネットワーク言語モデル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46</cp:revision>
  <dcterms:created xsi:type="dcterms:W3CDTF">2017-08-29T02:19:22Z</dcterms:created>
  <dcterms:modified xsi:type="dcterms:W3CDTF">2023-08-25T07:50:19Z</dcterms:modified>
</cp:coreProperties>
</file>