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74" r:id="rId3"/>
    <p:sldId id="279" r:id="rId4"/>
    <p:sldId id="283" r:id="rId5"/>
    <p:sldId id="280" r:id="rId6"/>
    <p:sldId id="281" r:id="rId7"/>
    <p:sldId id="282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4" autoAdjust="0"/>
  </p:normalViewPr>
  <p:slideViewPr>
    <p:cSldViewPr snapToGrid="0">
      <p:cViewPr varScale="1">
        <p:scale>
          <a:sx n="87" d="100"/>
          <a:sy n="87" d="100"/>
        </p:scale>
        <p:origin x="6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09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61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58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4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39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1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6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57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4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0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70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04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sahiroaraki.github.io/GuideToAS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7" y="347011"/>
            <a:ext cx="10515600" cy="82949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9. 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音声の認識：探索アルゴリズム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79BD5E-4176-A88C-DBED-0029D8B05292}"/>
              </a:ext>
            </a:extLst>
          </p:cNvPr>
          <p:cNvSpPr txBox="1"/>
          <p:nvPr/>
        </p:nvSpPr>
        <p:spPr>
          <a:xfrm>
            <a:off x="7453506" y="5211575"/>
            <a:ext cx="4559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/>
              <a:t>荒木雅弘</a:t>
            </a:r>
            <a:r>
              <a:rPr lang="en-US" altLang="ja-JP" dirty="0"/>
              <a:t> :『</a:t>
            </a:r>
            <a:r>
              <a:rPr lang="ja-JP" altLang="en-US" dirty="0"/>
              <a:t>イラストで学ぶ音声認識</a:t>
            </a:r>
            <a:r>
              <a:rPr lang="en-US" altLang="ja-JP" dirty="0"/>
              <a:t>』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（講談社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2015</a:t>
            </a:r>
            <a:r>
              <a:rPr lang="ja-JP" altLang="en-US" dirty="0"/>
              <a:t>年）</a:t>
            </a:r>
            <a:endParaRPr lang="en-US" altLang="ja-JP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hlinkClick r:id="rId2"/>
              </a:rPr>
              <a:t>サポートページ</a:t>
            </a:r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7698FEA-6294-08A1-296D-5D1B60E2F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15" y="1053081"/>
            <a:ext cx="2725188" cy="3867171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BBBF547-AFA4-E491-EC8F-36D56671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" y="4127123"/>
            <a:ext cx="6934427" cy="2441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9.1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音響モデルと言語モデルのギャップを埋める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9.2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状態空間の探索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9.3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木構造化辞書で無駄を省く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9.4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ビームサーチで絞り込む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9.5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マルチパス探索で精度を上げる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E4685C0-CC07-EDFE-E604-6B7B3584D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83" y="979929"/>
            <a:ext cx="3629040" cy="307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FD0AC-3B3F-48A5-B74A-91844AEA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66" y="365127"/>
            <a:ext cx="8103120" cy="790082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9.1 </a:t>
            </a:r>
            <a:r>
              <a:rPr lang="ja-JP" altLang="en-US" sz="28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音響モデルと言語モデルのギャップを埋める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14E267-99F7-434D-8246-1C3F4859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74" y="1226195"/>
            <a:ext cx="10782605" cy="47818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音響モデルと言語モデルのギャップ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音響モデル：音素単位（トライフォン）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言語モデル：単語単位（文法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 N-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グラム）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発音辞書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音素列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と単語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との対応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ある表記に対して複数の読みがある場合は、確率を </a:t>
            </a:r>
            <a:r>
              <a:rPr kumimoji="1"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kumimoji="1"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kumimoji="1"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V</a:t>
            </a:r>
            <a:r>
              <a:rPr kumimoji="1"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|</a:t>
            </a:r>
            <a:r>
              <a:rPr kumimoji="1"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kumimoji="1"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と表現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事後確率の計算式の見直し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247DD89-780F-4AC9-844A-3974B6BA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62" y="5298056"/>
            <a:ext cx="5547250" cy="6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6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FD0AC-3B3F-48A5-B74A-91844AEA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51" y="365126"/>
            <a:ext cx="10515600" cy="834568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9.2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状態空間の探索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14E267-99F7-434D-8246-1C3F4859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259235"/>
            <a:ext cx="10515600" cy="461049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探索の必要性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大語彙連続音声認識において、すべての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ja-JP" altLang="en-US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について、</a:t>
            </a:r>
            <a:b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</a:b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X|V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V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|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P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ja-JP" altLang="en-US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の値を求めるのは不可能</a:t>
            </a:r>
            <a:endParaRPr lang="en-US" altLang="ja-JP" dirty="0">
              <a:latin typeface="Century Schoolbook" panose="02040604050505020304" pitchFamily="18" charset="0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音声の先頭から、スコアの高い候補に絞って、接続可能な展開をおこなう探索処理が必要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探索の効率化・高精度化の工夫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木構造化辞書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ビームサーチ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マルチパス探索</a:t>
            </a:r>
          </a:p>
        </p:txBody>
      </p:sp>
    </p:spTree>
    <p:extLst>
      <p:ext uri="{BB962C8B-B14F-4D97-AF65-F5344CB8AC3E}">
        <p14:creationId xmlns:p14="http://schemas.microsoft.com/office/powerpoint/2010/main" val="311699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FD0AC-3B3F-48A5-B74A-91844AEA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361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9.2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状態空間の探索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FCB5D17-F4F6-439D-853D-413C1E24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75" y="1115423"/>
            <a:ext cx="6340691" cy="537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2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FD0AC-3B3F-48A5-B74A-91844AEA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19" y="357515"/>
            <a:ext cx="8005684" cy="841582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9.3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木構造化辞書で無駄を省く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14E267-99F7-434D-8246-1C3F4859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3" y="1206710"/>
            <a:ext cx="10212019" cy="45955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候補の展開数の削減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単語単位で展開すると、候補は単語数個広がる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単語間で先頭から共通する音素をまとめ、木構造にすると、展開数は音素数個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D903C0-352B-4F3A-A8E1-7B045217F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97" y="2717678"/>
            <a:ext cx="5276206" cy="37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7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FD0AC-3B3F-48A5-B74A-91844AEA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0" y="346439"/>
            <a:ext cx="7886700" cy="924028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9.4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ビームサーチで絞り込む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14E267-99F7-434D-8246-1C3F4859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7" y="1367942"/>
            <a:ext cx="4893869" cy="46157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探索の実時間化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フレーム同期探索方式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HMM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のトレリス空間において、１フレームごとにスコアを計算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ビームサーチ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１フレーム単位で、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残す探索候補の数を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一定幅に制限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9E347F-38BA-4DC2-9AC5-5DBAEFC5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32" y="1105973"/>
            <a:ext cx="5400599" cy="517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FD0AC-3B3F-48A5-B74A-91844AEA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06" y="328552"/>
            <a:ext cx="7953219" cy="849196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9.5 </a:t>
            </a:r>
            <a:r>
              <a:rPr lang="ja-JP" altLang="en-US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マルチパス探索で精度を上げる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14E267-99F7-434D-8246-1C3F4859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74" y="1101269"/>
            <a:ext cx="10709452" cy="46554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探索の目的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事後確率最大となる単語列（最適解）を求めたい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（単純な）ビームサーチの問題点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全体としては最適となる解が、途中のスコアの低さでビーム幅から外れてしまう可能性がある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マルチパス探索によって最適化を求める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未探索部分のスコアをヒューリスティックスにより見積もって、最適解をビーム幅の中にとどめる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ヒューリスティックスは、探索に先立って高速な処理によって求める</a:t>
            </a:r>
          </a:p>
        </p:txBody>
      </p:sp>
    </p:spTree>
    <p:extLst>
      <p:ext uri="{BB962C8B-B14F-4D97-AF65-F5344CB8AC3E}">
        <p14:creationId xmlns:p14="http://schemas.microsoft.com/office/powerpoint/2010/main" val="58086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FD0AC-3B3F-48A5-B74A-91844AEA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37" y="372442"/>
            <a:ext cx="7953219" cy="744146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9.5 </a:t>
            </a:r>
            <a:r>
              <a:rPr lang="ja-JP" altLang="en-US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マルチパス探索で精度を上げる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63C108A-E93B-41CB-97DB-F8D8AB14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281" y="947152"/>
            <a:ext cx="5277175" cy="573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6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322</TotalTime>
  <Words>402</Words>
  <Application>Microsoft Office PowerPoint</Application>
  <PresentationFormat>ワイド画面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メイリオ</vt:lpstr>
      <vt:lpstr>Arial</vt:lpstr>
      <vt:lpstr>Calibri</vt:lpstr>
      <vt:lpstr>Calibri Light</vt:lpstr>
      <vt:lpstr>Century Schoolbook</vt:lpstr>
      <vt:lpstr>Office テーマ</vt:lpstr>
      <vt:lpstr>9. 音声の認識：探索アルゴリズム</vt:lpstr>
      <vt:lpstr>9.1 音響モデルと言語モデルのギャップを埋める</vt:lpstr>
      <vt:lpstr>9.2 状態空間の探索</vt:lpstr>
      <vt:lpstr>9.2 状態空間の探索</vt:lpstr>
      <vt:lpstr>9.3 木構造化辞書で無駄を省く</vt:lpstr>
      <vt:lpstr>9.4 ビームサーチで絞り込む</vt:lpstr>
      <vt:lpstr>9.5 マルチパス探索で精度を上げる</vt:lpstr>
      <vt:lpstr>9.5 マルチパス探索で精度を上げる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 雅弘</cp:lastModifiedBy>
  <cp:revision>48</cp:revision>
  <dcterms:created xsi:type="dcterms:W3CDTF">2017-08-29T02:19:22Z</dcterms:created>
  <dcterms:modified xsi:type="dcterms:W3CDTF">2023-08-25T07:54:39Z</dcterms:modified>
</cp:coreProperties>
</file>