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4" autoAdjust="0"/>
  </p:normalViewPr>
  <p:slideViewPr>
    <p:cSldViewPr snapToGrid="0">
      <p:cViewPr varScale="1">
        <p:scale>
          <a:sx n="85" d="100"/>
          <a:sy n="85" d="100"/>
        </p:scale>
        <p:origin x="3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F5702-5D73-444E-8951-B738CBD0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2151FC2-914A-40A1-AFA3-889561BB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71356-BBC6-4101-A899-68ED572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45758-572A-4888-B100-B96321DE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273E-F96B-4748-B86E-108E6C4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26C56-05B2-4045-A427-F214C25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3802B-347E-4462-8C96-469EB080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4DDE4-33A8-4813-93FC-E4AD3B1C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02423-BA24-4C5A-B6C2-E8442A0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81BD3-6ED3-44FD-8E72-04E946C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7A9D40-9D15-450D-82F8-D6553840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C8398-BD6E-46E7-9AD6-7AFEC669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BFB86-749B-427D-A94D-7E724F8A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97FC8-D55E-481F-831E-8B0923FA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79B48-AC5C-4428-AC16-9C5205B7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DFCA2-5DB0-4083-8B4C-8DE6F01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DDB16-CBD2-4229-9A15-50C8AE44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BD40E-5A76-4B4A-929F-470B9C1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E8CE3-F56A-499A-9503-84B8702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2B388-1193-4540-9148-7A8F8D1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2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6B0ED-6C85-42C7-A913-4B82433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121B5-1DE4-4D5A-91F2-C7E49C42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E865C-62F8-48F9-B5FF-DA5BC3E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A77F4-B8A8-433C-946F-4ABCE177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B1CEE-CC91-4610-81F7-D40D5BF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9C5A6-3160-47E1-9F76-C0517AE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FB188-D041-4220-AC8D-BC555D2B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DA848-D05A-4CC8-88F9-8978C8AE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C054F-E256-4364-8C3B-BC6BBFA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279D4-EDFB-458F-8F75-2B792679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0EFC22-26C8-43E2-9D75-36E8492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067ED-0838-4E65-BD26-8B88ADE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39B44-D81E-4092-8FCA-BD64DB70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4C5E1-E238-4DB8-831C-92C909C7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A464FE-14E8-4CD3-A5FB-3E837627C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29878-3AA1-495B-AF8C-2446DFB6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5144D1-CDBF-4195-AECA-AD06E10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CC6E82-D470-49A1-B2E2-2F0CE2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C52876-658A-42FB-9DD7-77BCB7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9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38F5-536E-47BE-9249-EE31E17A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B3045-FB54-46B7-B046-4F9A3B8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CED15D-9C74-469C-8E3C-B91843A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F8A85A-1042-46F4-93FA-E8F4AB4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3A632-2E6D-47AA-9D41-B542EB6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DE58E0-D604-44D9-AB0A-579CF23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B1122-36C1-4EF6-B192-4791749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B93E2-742C-40DA-A8F0-09D81B3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74D4D-1C0D-458D-9FF6-A1A5772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9A0723-E6D5-4A19-818C-2CC237DC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AFEC2-77A9-4086-B939-E2C58F4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E669C-F3A1-498F-87BB-AFC7E57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A9716-FF4B-4EE9-93B4-F37325C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E48DE-0EBA-4D97-9DBF-1EC753EB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F2B9-EF3E-4AC9-8F35-B559A54E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80445-5168-40B5-ABFE-461FF3C3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ECF7E-BD91-4A78-BA11-C7AA653C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EC663-4A4A-43E3-884F-DFCBF167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F6F37-892C-4014-A0C6-77EF349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27D74D-F45C-4C91-B82A-E0A4952D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8D245-CCE6-404F-82D7-72BA357D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95F89-3A91-48EB-9192-772ADF1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E0B0A-84E7-454B-8F60-7C126E1E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3534F-9767-433C-9943-7509C1C5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971C2-F8A6-4C64-8B4F-C1309B64C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77790"/>
            <a:ext cx="6858000" cy="2387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イラストで学ぶ</a:t>
            </a:r>
            <a:br>
              <a:rPr kumimoji="1"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音声認識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CEE65D0-AF16-4EB9-A3CF-35342E6A6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017364"/>
            <a:ext cx="3357798" cy="1049311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荒木雅弘　著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講談社 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2015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CCC4EB-D10A-4855-9208-85147CF2A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77" y="2865390"/>
            <a:ext cx="2458387" cy="34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CFC393-CB3A-4852-85F8-B8509445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1.1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音声認識とは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1.2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音声認識の歴史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1.3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どこで役立つのか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1.4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何が難しいのか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1.5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本書のねらい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15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1.1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音声認識とは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CFC393-CB3A-4852-85F8-B8509445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007"/>
            <a:ext cx="4820275" cy="484931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音声認識の定義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人間が声で話す言葉を文字に</a:t>
            </a:r>
            <a:b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変換する技術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機械可読な意味表現に変換するところまでを含む場合もある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音声認識における問題設定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使用環境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利用者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単語数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出力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058EC8F-94CF-44EE-A70B-476A17DF9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52" y="937133"/>
            <a:ext cx="3511815" cy="56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6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1.2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音声認識の歴史</a:t>
            </a:r>
            <a:endParaRPr lang="en-US" altLang="ja-JP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C2B192-2355-41F8-A3FF-AE65841C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15" y="1338423"/>
            <a:ext cx="5942335" cy="522711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4AE129-33F7-47AA-89A2-BA5BD63320F0}"/>
              </a:ext>
            </a:extLst>
          </p:cNvPr>
          <p:cNvSpPr txBox="1"/>
          <p:nvPr/>
        </p:nvSpPr>
        <p:spPr>
          <a:xfrm>
            <a:off x="6715589" y="1338423"/>
            <a:ext cx="2236510" cy="107721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2015</a:t>
            </a:r>
            <a:r>
              <a:rPr kumimoji="1" lang="ja-JP" altLang="en-US" sz="1600"/>
              <a:t>年以降</a:t>
            </a:r>
            <a:endParaRPr kumimoji="1" lang="en-US" altLang="ja-JP" sz="1600"/>
          </a:p>
          <a:p>
            <a:r>
              <a:rPr kumimoji="1" lang="ja-JP" altLang="en-US" sz="1600"/>
              <a:t>・ロボットの音声</a:t>
            </a:r>
            <a:endParaRPr kumimoji="1" lang="en-US" altLang="ja-JP" sz="1600"/>
          </a:p>
          <a:p>
            <a:r>
              <a:rPr kumimoji="1" lang="ja-JP" altLang="en-US" sz="1600"/>
              <a:t>　インタフェース</a:t>
            </a:r>
            <a:endParaRPr kumimoji="1" lang="en-US" altLang="ja-JP" sz="1600"/>
          </a:p>
          <a:p>
            <a:r>
              <a:rPr kumimoji="1" lang="ja-JP" altLang="en-US" sz="1600"/>
              <a:t>・スマートスピーカー</a:t>
            </a:r>
          </a:p>
        </p:txBody>
      </p:sp>
    </p:spTree>
    <p:extLst>
      <p:ext uri="{BB962C8B-B14F-4D97-AF65-F5344CB8AC3E}">
        <p14:creationId xmlns:p14="http://schemas.microsoft.com/office/powerpoint/2010/main" val="254571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どこで役立つのか</a:t>
            </a:r>
            <a:endParaRPr lang="en-US" altLang="ja-JP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CFC393-CB3A-4852-85F8-B8509445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ヒューマンインタフェースとして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携帯端末（スマートフォン、タブレット）や家電・スマートスピーカーなどへの入力手段</a:t>
            </a:r>
            <a:endParaRPr lang="en-US" altLang="ja-JP" sz="28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カーナビなど、ハンズフリーが要求される状況</a:t>
            </a:r>
            <a:endParaRPr lang="en-US" altLang="ja-JP" sz="28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情報蓄積・検索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会議の議事録作成</a:t>
            </a:r>
            <a:endParaRPr lang="en-US" altLang="ja-JP" sz="28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テレビ放送・動画への字幕付与</a:t>
            </a:r>
            <a:endParaRPr lang="en-US" altLang="ja-JP" sz="28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</a:rPr>
              <a:t>音声検索</a:t>
            </a:r>
            <a:endParaRPr lang="en-US" altLang="ja-JP" sz="2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2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1.4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何が難しいのか</a:t>
            </a:r>
            <a:endParaRPr lang="en-US" altLang="ja-JP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8823C15-F587-4C6C-A7DC-F4B8DCF83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63" y="1343612"/>
            <a:ext cx="5604747" cy="5349405"/>
          </a:xfrm>
        </p:spPr>
      </p:pic>
    </p:spTree>
    <p:extLst>
      <p:ext uri="{BB962C8B-B14F-4D97-AF65-F5344CB8AC3E}">
        <p14:creationId xmlns:p14="http://schemas.microsoft.com/office/powerpoint/2010/main" val="385589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1.5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本書のねらい</a:t>
            </a:r>
            <a:endParaRPr lang="en-US" altLang="ja-JP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7200914-A73C-4025-B1E4-93C77F79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3" y="1825625"/>
            <a:ext cx="834457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600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音声認識技術の難しさへの対処</a:t>
            </a:r>
            <a:endParaRPr lang="en-US" altLang="ja-JP" sz="26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2600">
                <a:latin typeface="メイリオ" panose="020B0604030504040204" pitchFamily="50" charset="-128"/>
                <a:ea typeface="メイリオ" panose="020B0604030504040204" pitchFamily="50" charset="-128"/>
              </a:rPr>
              <a:t>分野横断的な技術である</a:t>
            </a:r>
            <a:endParaRPr lang="en-US" altLang="ja-JP" sz="26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6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イラストによる直観的な理解</a:t>
            </a:r>
            <a:endParaRPr lang="en-US" altLang="ja-JP" sz="26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260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パターン認識問題の中でも最も難しいクラスの問題</a:t>
            </a:r>
            <a:endParaRPr lang="en-US" altLang="ja-JP" sz="26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60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en-US" altLang="ja-JP" sz="2600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lang="ja-JP" altLang="en-US" sz="2600">
                <a:latin typeface="メイリオ" panose="020B0604030504040204" pitchFamily="50" charset="-128"/>
                <a:ea typeface="メイリオ" panose="020B0604030504040204" pitchFamily="50" charset="-128"/>
              </a:rPr>
              <a:t>による解決法の解説</a:t>
            </a:r>
            <a:endParaRPr lang="en-US" altLang="ja-JP" sz="26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2600">
                <a:latin typeface="メイリオ" panose="020B0604030504040204" pitchFamily="50" charset="-128"/>
                <a:ea typeface="メイリオ" panose="020B0604030504040204" pitchFamily="50" charset="-128"/>
              </a:rPr>
              <a:t>実用化の際にノウハウが必要</a:t>
            </a:r>
            <a:endParaRPr lang="en-US" altLang="ja-JP" sz="26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6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ノウハウを学べるフリーソフトの紹介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A374A6B-D0BA-43AA-8E65-B1588F44D36E}"/>
              </a:ext>
            </a:extLst>
          </p:cNvPr>
          <p:cNvSpPr/>
          <p:nvPr/>
        </p:nvSpPr>
        <p:spPr>
          <a:xfrm>
            <a:off x="1464539" y="2962356"/>
            <a:ext cx="391693" cy="38434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105609B-61E8-4B12-8758-729078614437}"/>
              </a:ext>
            </a:extLst>
          </p:cNvPr>
          <p:cNvSpPr/>
          <p:nvPr/>
        </p:nvSpPr>
        <p:spPr>
          <a:xfrm>
            <a:off x="1464538" y="4019582"/>
            <a:ext cx="391693" cy="38434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4597F6A-2199-4E8D-871B-8C70B079E458}"/>
              </a:ext>
            </a:extLst>
          </p:cNvPr>
          <p:cNvSpPr/>
          <p:nvPr/>
        </p:nvSpPr>
        <p:spPr>
          <a:xfrm>
            <a:off x="1464538" y="5134848"/>
            <a:ext cx="391693" cy="38434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本書の構成</a:t>
            </a:r>
            <a:endParaRPr lang="en-US" altLang="ja-JP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4356A5B-3BC2-4300-A5DC-B606BFB03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9" y="1330460"/>
            <a:ext cx="5897170" cy="5242728"/>
          </a:xfrm>
        </p:spPr>
      </p:pic>
    </p:spTree>
    <p:extLst>
      <p:ext uri="{BB962C8B-B14F-4D97-AF65-F5344CB8AC3E}">
        <p14:creationId xmlns:p14="http://schemas.microsoft.com/office/powerpoint/2010/main" val="270089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143</Words>
  <Application>Microsoft Office PowerPoint</Application>
  <PresentationFormat>画面に合わせる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游ゴシック</vt:lpstr>
      <vt:lpstr>游ゴシック Light</vt:lpstr>
      <vt:lpstr>Arial</vt:lpstr>
      <vt:lpstr>Office テーマ</vt:lpstr>
      <vt:lpstr>イラストで学ぶ 音声認識</vt:lpstr>
      <vt:lpstr>1. はじめに</vt:lpstr>
      <vt:lpstr>1.1 音声認識とは</vt:lpstr>
      <vt:lpstr>1.2 音声認識の歴史</vt:lpstr>
      <vt:lpstr>1.3 どこで役立つのか</vt:lpstr>
      <vt:lpstr>1.4 何が難しいのか</vt:lpstr>
      <vt:lpstr>1.5 本書のねらい</vt:lpstr>
      <vt:lpstr>本書の構成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荒木雅弘</cp:lastModifiedBy>
  <cp:revision>18</cp:revision>
  <dcterms:created xsi:type="dcterms:W3CDTF">2017-08-29T02:19:22Z</dcterms:created>
  <dcterms:modified xsi:type="dcterms:W3CDTF">2017-09-09T00:20:30Z</dcterms:modified>
</cp:coreProperties>
</file>