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7" r:id="rId4"/>
    <p:sldId id="275" r:id="rId5"/>
    <p:sldId id="279" r:id="rId6"/>
    <p:sldId id="278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5" d="100"/>
          <a:sy n="85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F5702-5D73-444E-8951-B738CBD0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2151FC2-914A-40A1-AFA3-889561BB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71356-BBC6-4101-A899-68ED572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45758-572A-4888-B100-B96321DE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273E-F96B-4748-B86E-108E6C4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26C56-05B2-4045-A427-F214C25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53802B-347E-4462-8C96-469EB080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4DDE4-33A8-4813-93FC-E4AD3B1C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02423-BA24-4C5A-B6C2-E8442A00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81BD3-6ED3-44FD-8E72-04E946C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7A9D40-9D15-450D-82F8-D6553840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C8398-BD6E-46E7-9AD6-7AFEC669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BFB86-749B-427D-A94D-7E724F8A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97FC8-D55E-481F-831E-8B0923FA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79B48-AC5C-4428-AC16-9C5205B7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DFCA2-5DB0-4083-8B4C-8DE6F01C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DDB16-CBD2-4229-9A15-50C8AE44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BD40E-5A76-4B4A-929F-470B9C12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E8CE3-F56A-499A-9503-84B8702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2B388-1193-4540-9148-7A8F8D1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2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6B0ED-6C85-42C7-A913-4B82433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121B5-1DE4-4D5A-91F2-C7E49C42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E865C-62F8-48F9-B5FF-DA5BC3EF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A77F4-B8A8-433C-946F-4ABCE177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B1CEE-CC91-4610-81F7-D40D5BF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9C5A6-3160-47E1-9F76-C0517AE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FB188-D041-4220-AC8D-BC555D2B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DA848-D05A-4CC8-88F9-8978C8AE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C054F-E256-4364-8C3B-BC6BBFA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279D4-EDFB-458F-8F75-2B792679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0EFC22-26C8-43E2-9D75-36E8492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067ED-0838-4E65-BD26-8B88ADE5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39B44-D81E-4092-8FCA-BD64DB70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64C5E1-E238-4DB8-831C-92C909C7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A464FE-14E8-4CD3-A5FB-3E837627C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29878-3AA1-495B-AF8C-2446DFB6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5144D1-CDBF-4195-AECA-AD06E10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CC6E82-D470-49A1-B2E2-2F0CE2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C52876-658A-42FB-9DD7-77BCB7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9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38F5-536E-47BE-9249-EE31E17A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B3045-FB54-46B7-B046-4F9A3B84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CED15D-9C74-469C-8E3C-B91843A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F8A85A-1042-46F4-93FA-E8F4AB4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3A632-2E6D-47AA-9D41-B542EB6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DE58E0-D604-44D9-AB0A-579CF23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B1122-36C1-4EF6-B192-4791749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B93E2-742C-40DA-A8F0-09D81B36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74D4D-1C0D-458D-9FF6-A1A57723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9A0723-E6D5-4A19-818C-2CC237DC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8AFEC2-77A9-4086-B939-E2C58F4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E669C-F3A1-498F-87BB-AFC7E57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A9716-FF4B-4EE9-93B4-F37325C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E48DE-0EBA-4D97-9DBF-1EC753EB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35F2B9-EF3E-4AC9-8F35-B559A54E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80445-5168-40B5-ABFE-461FF3C3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ECF7E-BD91-4A78-BA11-C7AA653C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EC663-4A4A-43E3-884F-DFCBF167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F6F37-892C-4014-A0C6-77EF3492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27D74D-F45C-4C91-B82A-E0A4952D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8D245-CCE6-404F-82D7-72BA357D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95F89-3A91-48EB-9192-772ADF1B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E0B0A-84E7-454B-8F60-7C126E1E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3534F-9767-433C-9943-7509C1C5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77451-14A8-4F41-9697-306C8DB6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音声の認識：言語モデル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CA3C0B-0D3E-4AC6-8868-CB82F4D5C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8.1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文法記述による言語モデル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8.2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統計的言語モデルの考え方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8.3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統計的言語モデルの作り方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ニューラルネットワーク言語モデル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06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04EABEA-5643-4451-9C33-693F6D200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97" y="2847193"/>
            <a:ext cx="6841439" cy="378595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E1B14DD-1D1B-4715-861D-9BF41B1B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18111" cy="1325563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8.1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文法記述による言語モデル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ED74B2-8135-4A08-A7DD-4F0DD8A2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472"/>
            <a:ext cx="7886700" cy="46104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文法記述を言語モデルとみなす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規則に従う単語列であれば </a:t>
            </a:r>
            <a:r>
              <a:rPr kumimoji="1"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kumimoji="1"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kumimoji="1"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kumimoji="1"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 &gt; 0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、そうでなければ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 = 0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として、認識対象の単語列を限定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文法記述の例</a:t>
            </a:r>
          </a:p>
        </p:txBody>
      </p:sp>
    </p:spTree>
    <p:extLst>
      <p:ext uri="{BB962C8B-B14F-4D97-AF65-F5344CB8AC3E}">
        <p14:creationId xmlns:p14="http://schemas.microsoft.com/office/powerpoint/2010/main" val="161905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B14DD-1D1B-4715-861D-9BF41B1B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18111" cy="1325563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8.1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文法記述による言語モデル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ED74B2-8135-4A08-A7DD-4F0DD8A2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99" y="1326629"/>
            <a:ext cx="7886700" cy="51116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文法の種類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文脈自由文法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文法規則の左辺は非終端記号一つ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右辺は「終端記号または非終端記号」の列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おおよそ自然言語の文法が記述可能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正規文法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文法規則の左辺は非終端記号一つ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右辺は「終端記号」、「終端記号＋非終端記号」、「空文字列」のいずれか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おおよそ文節レベルの文法が記述可能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典型的な音声対話システムの文法は、正規文法の範囲内で記述可能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10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20675" cy="1325563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8.2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統計的言語モデルの考え方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B81F0-01F2-47B7-AA69-B68CDE88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42" y="1548307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 =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1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,...,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n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 </a:t>
            </a:r>
            <a:r>
              <a:rPr lang="ja-JP" altLang="en-US">
                <a:latin typeface="Century Schoolbook" panose="02040604050505020304" pitchFamily="18" charset="0"/>
                <a:ea typeface="メイリオ" panose="020B0604030504040204" pitchFamily="50" charset="-128"/>
              </a:rPr>
              <a:t>の値を言語統計から求める</a:t>
            </a:r>
            <a:endParaRPr lang="en-US" altLang="ja-JP">
              <a:latin typeface="Century Schoolbook" panose="02040604050505020304" pitchFamily="18" charset="0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条件付き確率への展開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N-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グラム言語モデル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長い履歴を持つ条件付き確率の値の推定は難しい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履歴を、過去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N-1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単語で近似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9DFB44-2758-4DBE-8111-31E4644C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98" y="3129896"/>
            <a:ext cx="7752381" cy="25343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F8B893E-42F9-4547-844C-0A761D7F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49" y="5425952"/>
            <a:ext cx="6727369" cy="7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8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20675" cy="1325563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8.2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統計的言語モデルの考え方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4FEA78-9337-4114-9A42-BE04B4E39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4" y="1388388"/>
            <a:ext cx="7824910" cy="49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4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20675" cy="1325563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8.3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統計的言語モデルの作り方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B81F0-01F2-47B7-AA69-B68CDE88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コーパスを準備する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大量の電子化された文章（新聞記事、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ページなど）を集める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コーパスを単語に区切る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形態素解析処理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条件付き確率を求める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確率の推定値が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にならないよう工夫したうえで</a:t>
            </a:r>
            <a:b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k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 |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k-N+1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,...,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k-1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を求める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117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20675" cy="1325563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8.3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統計的言語モデルの作り方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B81F0-01F2-47B7-AA69-B68CDE88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14" y="1521502"/>
            <a:ext cx="8185565" cy="46554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N-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グラムを最尤推定するときの問題点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例）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2-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グラムの単純な最尤推定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コーパス中に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i-1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 w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 が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度も出現しなければ、この値は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単語列中に値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2-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グラムが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つでもあれば、全体の確率が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バックオフスムージング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最尤推定した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N-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グラムのうち、確率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でないものから少しずつ値を削り、確率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のものに分配する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9AFE6C-99AE-4490-BF53-8DD4BEF4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05" y="2590449"/>
            <a:ext cx="4549974" cy="83765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A1CFBD-D106-4B38-85C9-43C0EE8F017F}"/>
              </a:ext>
            </a:extLst>
          </p:cNvPr>
          <p:cNvSpPr txBox="1"/>
          <p:nvPr/>
        </p:nvSpPr>
        <p:spPr>
          <a:xfrm>
            <a:off x="6573187" y="282460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Century Schoolbook" panose="02040604050505020304" pitchFamily="18" charset="0"/>
              </a:rPr>
              <a:t>C</a:t>
            </a:r>
            <a:r>
              <a:rPr kumimoji="1" lang="en-US" altLang="ja-JP">
                <a:latin typeface="Century Schoolbook" panose="02040604050505020304" pitchFamily="18" charset="0"/>
              </a:rPr>
              <a:t>(</a:t>
            </a:r>
            <a:r>
              <a:rPr kumimoji="1" lang="en-US" altLang="ja-JP" i="1">
                <a:latin typeface="Century Schoolbook" panose="02040604050505020304" pitchFamily="18" charset="0"/>
              </a:rPr>
              <a:t>W</a:t>
            </a:r>
            <a:r>
              <a:rPr kumimoji="1" lang="en-US" altLang="ja-JP">
                <a:latin typeface="Century Schoolbook" panose="02040604050505020304" pitchFamily="18" charset="0"/>
              </a:rPr>
              <a:t>): </a:t>
            </a:r>
            <a:r>
              <a:rPr lang="en-US" altLang="ja-JP" i="1">
                <a:latin typeface="Century Schoolbook" panose="02040604050505020304" pitchFamily="18" charset="0"/>
              </a:rPr>
              <a:t>W</a:t>
            </a:r>
            <a:r>
              <a:rPr kumimoji="1" lang="ja-JP" altLang="en-US"/>
              <a:t>の出現回数</a:t>
            </a:r>
          </a:p>
        </p:txBody>
      </p:sp>
    </p:spTree>
    <p:extLst>
      <p:ext uri="{BB962C8B-B14F-4D97-AF65-F5344CB8AC3E}">
        <p14:creationId xmlns:p14="http://schemas.microsoft.com/office/powerpoint/2010/main" val="108541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20676" cy="706671"/>
          </a:xfrm>
        </p:spPr>
        <p:txBody>
          <a:bodyPr>
            <a:normAutofit/>
          </a:bodyPr>
          <a:lstStyle/>
          <a:p>
            <a:r>
              <a:rPr lang="ja-JP" altLang="en-US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ニューラルネットワーク言語モデル</a:t>
            </a:r>
            <a:endParaRPr kumimoji="1" lang="ja-JP" altLang="en-US" sz="36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B81F0-01F2-47B7-AA69-B68CDE88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08" y="1071797"/>
            <a:ext cx="8185565" cy="46554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フィードフォワード型</a:t>
            </a:r>
          </a:p>
          <a:p>
            <a:pPr lvl="1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過去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単語から次単語の確率分布を求める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BB5AF8B-2AC8-42F8-8973-95A25BFB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6" y="2131219"/>
            <a:ext cx="8297641" cy="39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8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20676" cy="706671"/>
          </a:xfrm>
        </p:spPr>
        <p:txBody>
          <a:bodyPr>
            <a:normAutofit/>
          </a:bodyPr>
          <a:lstStyle/>
          <a:p>
            <a:r>
              <a:rPr lang="ja-JP" altLang="en-US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ニューラルネットワーク言語モデル</a:t>
            </a:r>
            <a:endParaRPr kumimoji="1" lang="ja-JP" altLang="en-US" sz="36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B81F0-01F2-47B7-AA69-B68CDE88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08" y="1071797"/>
            <a:ext cx="8185565" cy="46554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リカレント型</a:t>
            </a:r>
          </a:p>
          <a:p>
            <a:pPr lvl="1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フィードバックで仮想的にすべての履歴を表現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25991A-8827-453A-86CD-69CEC0A4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33" y="2106931"/>
            <a:ext cx="6661948" cy="42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407</Words>
  <Application>Microsoft Office PowerPoint</Application>
  <PresentationFormat>画面に合わせる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メイリオ</vt:lpstr>
      <vt:lpstr>游ゴシック</vt:lpstr>
      <vt:lpstr>游ゴシック Light</vt:lpstr>
      <vt:lpstr>Arial</vt:lpstr>
      <vt:lpstr>Century Schoolbook</vt:lpstr>
      <vt:lpstr>Office テーマ</vt:lpstr>
      <vt:lpstr>8. 音声の認識：言語モデル</vt:lpstr>
      <vt:lpstr>8.1 文法記述による言語モデル</vt:lpstr>
      <vt:lpstr>8.1 文法記述による言語モデル</vt:lpstr>
      <vt:lpstr>8.2 統計的言語モデルの考え方</vt:lpstr>
      <vt:lpstr>8.2 統計的言語モデルの考え方</vt:lpstr>
      <vt:lpstr>8.3 統計的言語モデルの作り方</vt:lpstr>
      <vt:lpstr>8.3 統計的言語モデルの作り方</vt:lpstr>
      <vt:lpstr>ニューラルネットワーク言語モデル</vt:lpstr>
      <vt:lpstr>ニューラルネットワーク言語モデル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荒木雅弘</cp:lastModifiedBy>
  <cp:revision>38</cp:revision>
  <dcterms:created xsi:type="dcterms:W3CDTF">2017-08-29T02:19:22Z</dcterms:created>
  <dcterms:modified xsi:type="dcterms:W3CDTF">2017-09-11T05:11:28Z</dcterms:modified>
</cp:coreProperties>
</file>