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4" autoAdjust="0"/>
  </p:normalViewPr>
  <p:slideViewPr>
    <p:cSldViewPr snapToGrid="0">
      <p:cViewPr varScale="1">
        <p:scale>
          <a:sx n="85" d="100"/>
          <a:sy n="85" d="100"/>
        </p:scale>
        <p:origin x="3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F5702-5D73-444E-8951-B738CBD0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2151FC2-914A-40A1-AFA3-889561BB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71356-BBC6-4101-A899-68ED572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45758-572A-4888-B100-B96321DE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273E-F96B-4748-B86E-108E6C4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26C56-05B2-4045-A427-F214C25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53802B-347E-4462-8C96-469EB080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4DDE4-33A8-4813-93FC-E4AD3B1C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02423-BA24-4C5A-B6C2-E8442A00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81BD3-6ED3-44FD-8E72-04E946C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7A9D40-9D15-450D-82F8-D6553840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C8398-BD6E-46E7-9AD6-7AFEC669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BFB86-749B-427D-A94D-7E724F8A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97FC8-D55E-481F-831E-8B0923FA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79B48-AC5C-4428-AC16-9C5205B7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DFCA2-5DB0-4083-8B4C-8DE6F01C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DDB16-CBD2-4229-9A15-50C8AE44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BD40E-5A76-4B4A-929F-470B9C12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E8CE3-F56A-499A-9503-84B8702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2B388-1193-4540-9148-7A8F8D1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2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6B0ED-6C85-42C7-A913-4B82433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121B5-1DE4-4D5A-91F2-C7E49C42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E865C-62F8-48F9-B5FF-DA5BC3EF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A77F4-B8A8-433C-946F-4ABCE177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B1CEE-CC91-4610-81F7-D40D5BF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9C5A6-3160-47E1-9F76-C0517AE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FB188-D041-4220-AC8D-BC555D2B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DA848-D05A-4CC8-88F9-8978C8AE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C054F-E256-4364-8C3B-BC6BBFA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279D4-EDFB-458F-8F75-2B792679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0EFC22-26C8-43E2-9D75-36E8492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067ED-0838-4E65-BD26-8B88ADE5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39B44-D81E-4092-8FCA-BD64DB70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64C5E1-E238-4DB8-831C-92C909C7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A464FE-14E8-4CD3-A5FB-3E837627C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29878-3AA1-495B-AF8C-2446DFB6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5144D1-CDBF-4195-AECA-AD06E10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CC6E82-D470-49A1-B2E2-2F0CE2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C52876-658A-42FB-9DD7-77BCB7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9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38F5-536E-47BE-9249-EE31E17A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B3045-FB54-46B7-B046-4F9A3B84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CED15D-9C74-469C-8E3C-B91843A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F8A85A-1042-46F4-93FA-E8F4AB4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3A632-2E6D-47AA-9D41-B542EB6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DE58E0-D604-44D9-AB0A-579CF23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B1122-36C1-4EF6-B192-4791749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B93E2-742C-40DA-A8F0-09D81B36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74D4D-1C0D-458D-9FF6-A1A57723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9A0723-E6D5-4A19-818C-2CC237DC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8AFEC2-77A9-4086-B939-E2C58F4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E669C-F3A1-498F-87BB-AFC7E57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A9716-FF4B-4EE9-93B4-F37325C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E48DE-0EBA-4D97-9DBF-1EC753EB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35F2B9-EF3E-4AC9-8F35-B559A54E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80445-5168-40B5-ABFE-461FF3C3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ECF7E-BD91-4A78-BA11-C7AA653C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EC663-4A4A-43E3-884F-DFCBF167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F6F37-892C-4014-A0C6-77EF3492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27D74D-F45C-4C91-B82A-E0A4952D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8D245-CCE6-404F-82D7-72BA357D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95F89-3A91-48EB-9192-772ADF1B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E0B0A-84E7-454B-8F60-7C126E1E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3534F-9767-433C-9943-7509C1C5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tk.eng.cam.ac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us-speech/juliu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alogue.org/ja/encyclopedia-ja" TargetMode="External"/><Relationship Id="rId2" Type="http://schemas.openxmlformats.org/officeDocument/2006/relationships/hyperlink" Target="http://mmdagent.j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942C8-070B-41E8-9114-9C7CD1CC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おわりに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176AB-4944-45AF-9216-C95D26E2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14.1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音声分析ツール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wavesurfer</a:t>
            </a: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14.2 HMM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作成ツール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HTK</a:t>
            </a: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14.3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大語彙連続音声認識エンジン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Julius</a:t>
            </a: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14.4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バーチャルエージェント対話ツール</a:t>
            </a:r>
            <a:b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        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MMDAgent</a:t>
            </a:r>
          </a:p>
        </p:txBody>
      </p:sp>
    </p:spTree>
    <p:extLst>
      <p:ext uri="{BB962C8B-B14F-4D97-AF65-F5344CB8AC3E}">
        <p14:creationId xmlns:p14="http://schemas.microsoft.com/office/powerpoint/2010/main" val="536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77B43-4D70-472F-A33D-B6BC5641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90" y="365126"/>
            <a:ext cx="804316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14.1 </a:t>
            </a:r>
            <a:r>
              <a:rPr lang="ja-JP" altLang="en-US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音声分析ツール </a:t>
            </a:r>
            <a:r>
              <a:rPr lang="en-US" altLang="ja-JP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wavesurfer</a:t>
            </a:r>
            <a:endParaRPr kumimoji="1" lang="ja-JP" altLang="en-US" sz="40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3D9DF9-9FB2-424E-88B8-A83AA6F4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>
                <a:latin typeface="メイリオ" panose="020B0604030504040204" pitchFamily="50" charset="-128"/>
                <a:ea typeface="メイリオ" panose="020B0604030504040204" pitchFamily="50" charset="-128"/>
              </a:rPr>
              <a:t>https://sourceforge.net/projects/wavesurfer/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音声の録音・再生・分析を行うツール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音声波形・スペクトログラム・基本周波数などを表示することができる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特定区間の周波数分析結果も表示可能</a:t>
            </a:r>
          </a:p>
        </p:txBody>
      </p:sp>
    </p:spTree>
    <p:extLst>
      <p:ext uri="{BB962C8B-B14F-4D97-AF65-F5344CB8AC3E}">
        <p14:creationId xmlns:p14="http://schemas.microsoft.com/office/powerpoint/2010/main" val="81132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02B02-3234-4D67-9BDD-91935C8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14.2 HMM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作成ツール </a:t>
            </a:r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HTK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0665-79A6-4CAD-862E-A9C3C160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51482"/>
            <a:ext cx="8148092" cy="481184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http://htk.eng.cam.ac.uk/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音声認識用の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を作成し、評価するまでの一連のツール群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HSLab: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音声収録・ラベル付けツール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HCopy: MFCC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などの特徴量計算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HInit: HMM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を学習させる際の初期値計算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HRest: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バウム・ウェルチアルゴリズムによる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の学習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HParse: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正規文法をネットワーク文法に変換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HVite: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ビタビアルゴリズムで認識結果を求める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HResult: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作成した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の評価コマンド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er3.5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では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DNN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に対応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82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3816A-F8DF-4295-89A3-B8EDFE4E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13180" cy="1325563"/>
          </a:xfrm>
        </p:spPr>
        <p:txBody>
          <a:bodyPr>
            <a:normAutofit/>
          </a:bodyPr>
          <a:lstStyle/>
          <a:p>
            <a:r>
              <a:rPr lang="en-US" altLang="ja-JP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14.3 </a:t>
            </a:r>
            <a:r>
              <a:rPr lang="ja-JP" altLang="en-US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大語彙連続音声認識エンジン </a:t>
            </a:r>
            <a:r>
              <a:rPr lang="en-US" altLang="ja-JP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Julius</a:t>
            </a:r>
            <a:endParaRPr kumimoji="1" lang="ja-JP" altLang="en-US" sz="32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B9E45C-2819-45EA-8519-ED43267A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https://github.com/julius-speech/julius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フリーの音声認識用汎用デコーダ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ver4.4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以降では、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GMM-HMM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DNN-HMM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を切り替えて使用することが可能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ディクテーションを行うためのキット（音響モデル・言語モデル込み）も配布されている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文法を用いた認識を行うためのキット（サンプル文法込み）も配布されている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0B612-174C-4A9E-A554-A2B69DC3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14.4 </a:t>
            </a:r>
            <a:r>
              <a:rPr lang="ja-JP" altLang="en-US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バーチャルエージェント対話ツール</a:t>
            </a:r>
            <a:br>
              <a:rPr lang="en-US" altLang="ja-JP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MMDAgent</a:t>
            </a:r>
            <a:endParaRPr kumimoji="1" lang="ja-JP" altLang="en-US" sz="32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FD0F-0A4D-4B03-B6DB-CBB42C86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http://mmdagent.jp/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音声認識・音声合成・バーチャルエージェントを組み合わせた対話システム開発キット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FST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で対話パターンを記述する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マニュアル・講習会資料等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http://www.udialogue.org/ja/encyclopedia-ja</a:t>
            </a:r>
            <a:endParaRPr lang="en-US" altLang="ja-JP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65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290</Words>
  <Application>Microsoft Office PowerPoint</Application>
  <PresentationFormat>画面に合わせる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Office テーマ</vt:lpstr>
      <vt:lpstr>14. おわりに</vt:lpstr>
      <vt:lpstr>14.1 音声分析ツール wavesurfer</vt:lpstr>
      <vt:lpstr>14.2 HMM 作成ツール HTK</vt:lpstr>
      <vt:lpstr>14.3 大語彙連続音声認識エンジン Julius</vt:lpstr>
      <vt:lpstr>14.4 バーチャルエージェント対話ツール         MMDAgent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荒木雅弘</cp:lastModifiedBy>
  <cp:revision>20</cp:revision>
  <dcterms:created xsi:type="dcterms:W3CDTF">2017-08-29T02:19:22Z</dcterms:created>
  <dcterms:modified xsi:type="dcterms:W3CDTF">2017-08-31T05:05:17Z</dcterms:modified>
</cp:coreProperties>
</file>