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7D0F-0B16-4C36-9D37-1FE4EE66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2ED5BB-E7F1-439D-B9DE-AA3CB9B2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076C2-DA40-4F4D-BE65-7BB66D81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95DEB-14D7-490B-BC58-D0908F28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7846D-E6A5-49D6-B0A3-AD60D35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41FA7-0DDB-42F4-B93F-9B864C9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DC88F-DAA5-4DE7-9C2E-B9866735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5C6C2-5B99-4409-B196-867C9BE9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E59F1-86FF-4A44-B497-347C7E8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6613A-F2A0-43FE-9479-424BD53B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877850-253E-403D-B6C0-81A09C8F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EF665-05C5-46F8-97F9-CE36699B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2CC93-A7C9-4E27-AF27-7CAC0C85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A8E02-2D23-454A-A198-3F7793F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1F235D-AE11-43AB-B04B-1FFA37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DD7F0-3441-46F6-9213-A1E5A07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D8C19-C19E-4FFC-B98A-79948E5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FADB3-2333-492B-83D8-52978D9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B14B3-904A-48A4-A931-CAA4BD78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EB6CC-A9BD-45A5-B9EC-85F48A7F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0B267-CF3F-468E-9708-B31815BD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3910A-3FD3-4F16-B2AF-C2DE2542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E9EA7-5C92-4535-8080-3000689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68DE3-AD67-4287-98A5-C5D8F707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87D14-089D-4BD0-8D53-86F106DB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808DD-42E9-4B15-81A6-185F918E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A1035-E181-4CEC-A8A5-FA5EDC7C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F8F8C-EF08-40A8-87C5-A3A26CC5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0C7C2-974D-440D-AA4E-6A1AEC99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E9DC14-1021-4708-8324-81D6F26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B7118-E284-47C9-9BBD-0570282B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6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2F4FE-0886-4EE9-98E9-449D46EA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B404DA-8FB9-4BF5-9CE5-DD5BC22C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94958-0A25-48AF-B273-A1F190EA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CEA4D6-A92E-4A7C-AA6E-E35356DFC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DC506-86E6-49F4-B5B3-6B132C54E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67BFBD-6EE7-4E90-91CB-BC8EFEB6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BF50B5-8E19-4771-9F6C-F8D3F49C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56FE6C-F354-4568-B3B6-7CCFE60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5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10D71-CF37-4092-998D-0716D235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3B6E2F-CE0B-43B0-862C-35F75404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D78BB5-60AA-4CFC-880B-8A6B8639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89857-95AE-415C-8F56-D63788C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0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6BD5F1-F833-46C7-8AEE-54B4A2BD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715C63-3EED-4E04-A350-F6ECCE6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D4F006-DC81-4FF6-A230-1140EA3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2A4A-012C-488D-920A-F1B88FD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CD04E-89F9-4D46-BCEE-22A2CD55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7185A6-079C-4FA6-8ABC-8F0C114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1683B-F0AF-4CF2-9807-8A05C199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4C3515-3ED3-4387-8383-A453FA2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0B56E-EC51-4A95-A442-0CFD0825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EC81F-CB4B-4230-8AE2-55DDD0C4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1EE655-0727-4590-B081-FE33F291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49B49-7104-4EFA-ABB0-E6D57A27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F8788B-E224-44C0-86B7-A082700E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FACFB-CECE-47CF-ACD6-06BCDE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77C30B-937B-428B-B3E7-0CFD4C9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1AB2A7-4F9D-496B-96E6-B71A6022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57AA3-CE46-4DAB-B18F-8BBEF595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91FDF-03B3-4904-9CA9-DAB67B68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F062-CF4C-4BD6-B60E-09D69B810326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6B7A0-79CC-4D5D-91B6-CA0C40AE4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A3FC0-2EDE-4733-910E-873E46C6C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614C-4AC5-4C27-A899-17D273C12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4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エピローグのストーリー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1E0F094-03D2-4B65-93A9-CDD26CDA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8089900" cy="4627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清原は九条とともに、地方自治体がかかえる問題に対して機械学習を用いたソリューションを提供する会社を立ち上げる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そこに大企業をやめたさやかが合流する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26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実装に強い技術者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492250"/>
            <a:ext cx="8159750" cy="500062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開発環境構築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学習時間の短縮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ts val="4000"/>
              </a:lnSpc>
            </a:pPr>
            <a:r>
              <a: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GPU</a:t>
            </a:r>
            <a:r>
              <a:rPr lang="ja-JP" altLang="en-US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が使用可能な環境の構築、大規模データへのアクセス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開発フレームワークの選択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ts val="4000"/>
              </a:lnSpc>
            </a:pPr>
            <a:r>
              <a:rPr lang="ja-JP" altLang="en-US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何が注目されているか、情報収集が必要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運用ログの取得・可視化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実システム運用の経験が必要</a:t>
            </a:r>
          </a:p>
        </p:txBody>
      </p:sp>
    </p:spTree>
    <p:extLst>
      <p:ext uri="{BB962C8B-B14F-4D97-AF65-F5344CB8AC3E}">
        <p14:creationId xmlns:p14="http://schemas.microsoft.com/office/powerpoint/2010/main" val="2411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機械学習エンジニア育成のために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97749B-1003-4799-B7B8-B2D1CEED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80" y="1289576"/>
            <a:ext cx="5632439" cy="530807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158E8E-0EC6-4667-AABC-0BD28D560BCA}"/>
              </a:ext>
            </a:extLst>
          </p:cNvPr>
          <p:cNvSpPr txBox="1"/>
          <p:nvPr/>
        </p:nvSpPr>
        <p:spPr>
          <a:xfrm>
            <a:off x="4359218" y="1509869"/>
            <a:ext cx="6101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実践！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017E96-7C77-4A84-8A84-65DAE2FA15E6}"/>
              </a:ext>
            </a:extLst>
          </p:cNvPr>
          <p:cNvSpPr txBox="1"/>
          <p:nvPr/>
        </p:nvSpPr>
        <p:spPr>
          <a:xfrm>
            <a:off x="7503459" y="186465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p.204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コマ目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5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機械学習技術者に求められるもの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492250"/>
            <a:ext cx="8159750" cy="5000624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理論</a:t>
            </a:r>
          </a:p>
          <a:p>
            <a:pPr lvl="1">
              <a:lnSpc>
                <a:spcPts val="34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問題に適した機械学習手法を選択し、性能向上につながるチューニングができる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実践</a:t>
            </a:r>
          </a:p>
          <a:p>
            <a:pPr lvl="1">
              <a:lnSpc>
                <a:spcPts val="34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対象業務を深く理解し、収集するデータの質を高めることができる</a:t>
            </a:r>
          </a:p>
          <a:p>
            <a:pPr lvl="1">
              <a:lnSpc>
                <a:spcPts val="34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実運用に際して、どの程度の性能で何ができるかを見極めることができる</a:t>
            </a: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</a:p>
          <a:p>
            <a:pPr lvl="1">
              <a:lnSpc>
                <a:spcPts val="34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データの取得・管理、運用環境の構築ができる</a:t>
            </a:r>
          </a:p>
        </p:txBody>
      </p:sp>
    </p:spTree>
    <p:extLst>
      <p:ext uri="{BB962C8B-B14F-4D97-AF65-F5344CB8AC3E}">
        <p14:creationId xmlns:p14="http://schemas.microsoft.com/office/powerpoint/2010/main" val="50322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機械学習技術者に求められるもの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492250"/>
            <a:ext cx="8159750" cy="500062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理論・実践・実装のすべてを完全にカバーできる人はいない</a:t>
            </a: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上記３つのいずれかに軸足を置き、他の２つは何をやっているかがわかる程度になっておく</a:t>
            </a:r>
          </a:p>
          <a:p>
            <a:pPr>
              <a:lnSpc>
                <a:spcPts val="3400"/>
              </a:lnSpc>
            </a:pPr>
            <a:r>
              <a:rPr lang="ja-JP" altLang="en-US" sz="3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技術も変化するので、継続的な勉強が必要</a:t>
            </a:r>
            <a:endParaRPr lang="ja-JP" altLang="en-US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635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理論に通じている技術者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762528-22C4-4BE5-BB2C-8C947DAF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55006"/>
            <a:ext cx="8245603" cy="34794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204405-E90E-4812-A6DC-DA000A93C96A}"/>
              </a:ext>
            </a:extLst>
          </p:cNvPr>
          <p:cNvSpPr txBox="1"/>
          <p:nvPr/>
        </p:nvSpPr>
        <p:spPr>
          <a:xfrm>
            <a:off x="7030648" y="142350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p.111  </a:t>
            </a:r>
            <a:r>
              <a:rPr lang="en-US" altLang="ja-JP" dirty="0"/>
              <a:t>2</a:t>
            </a:r>
            <a:r>
              <a:rPr lang="ja-JP" altLang="en-US" dirty="0"/>
              <a:t>コマ目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680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021"/>
            <a:ext cx="7886700" cy="79166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理論に通じている技術者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040690"/>
            <a:ext cx="8159750" cy="51308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問題を正確に定義し、適用する手法を見極める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Move mouse over image">
            <a:extLst>
              <a:ext uri="{FF2B5EF4-FFF2-40B4-BE49-F238E27FC236}">
                <a16:creationId xmlns:a16="http://schemas.microsoft.com/office/drawing/2014/main" id="{F68C172D-F72D-440B-98C4-62F8B514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757510"/>
            <a:ext cx="7989927" cy="498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A000-4F0E-49E9-AAB7-D90B79FD355A}"/>
              </a:ext>
            </a:extLst>
          </p:cNvPr>
          <p:cNvSpPr txBox="1"/>
          <p:nvPr/>
        </p:nvSpPr>
        <p:spPr>
          <a:xfrm>
            <a:off x="2454965" y="6210704"/>
            <a:ext cx="6285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https://scikit-learn.org/stable/tutorial/machine_learning_map/index.html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22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278"/>
            <a:ext cx="7886700" cy="898524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実践に携わる技術者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704CB5-F4C6-4F66-BF2A-49F7CFF5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67" y="1175802"/>
            <a:ext cx="6508233" cy="55615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5ECDE-D44A-464A-91D1-CF13A2C6F64A}"/>
              </a:ext>
            </a:extLst>
          </p:cNvPr>
          <p:cNvSpPr txBox="1"/>
          <p:nvPr/>
        </p:nvSpPr>
        <p:spPr>
          <a:xfrm>
            <a:off x="6698954" y="72654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p.167  4-7</a:t>
            </a:r>
            <a:r>
              <a:rPr lang="ja-JP" altLang="en-US" dirty="0"/>
              <a:t>コマ目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0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実践に携わる技術者の育成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611AE-633E-4D4B-B5B7-7ABF0689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372981"/>
            <a:ext cx="8159750" cy="5226602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開発経験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どの程度の性能でどの程度の効果をもたらすか判断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機械学習以外の選択肢も持つ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データの前処理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生データから、ツールへの入力に変換するまでが大変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欠損値・異常値の扱い、正解の信頼性の検討が必要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4000"/>
              </a:lnSpc>
            </a:pPr>
            <a:r>
              <a:rPr lang="ja-JP" altLang="en-US" sz="2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結果の妥当性の判断</a:t>
            </a:r>
            <a:endParaRPr lang="en-US" altLang="ja-JP" sz="2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4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データの性質に基づく正しい評価法の選択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14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実装に強い技術者</a:t>
            </a:r>
            <a:endParaRPr kumimoji="1"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AEABC19-1D39-4D4D-96DD-CFCB67F1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52" y="1476983"/>
            <a:ext cx="5725723" cy="475728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DFA19-2057-4C5B-B7F7-0E7C764A101E}"/>
              </a:ext>
            </a:extLst>
          </p:cNvPr>
          <p:cNvSpPr txBox="1"/>
          <p:nvPr/>
        </p:nvSpPr>
        <p:spPr>
          <a:xfrm>
            <a:off x="6570587" y="94169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p.72  2</a:t>
            </a:r>
            <a:r>
              <a:rPr lang="ja-JP" altLang="en-US" dirty="0"/>
              <a:t>コマ目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891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374</Words>
  <Application>Microsoft Office PowerPoint</Application>
  <PresentationFormat>画面に合わせる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メイリオ</vt:lpstr>
      <vt:lpstr>游ゴシック</vt:lpstr>
      <vt:lpstr>游ゴシック Light</vt:lpstr>
      <vt:lpstr>Arial</vt:lpstr>
      <vt:lpstr>Office テーマ</vt:lpstr>
      <vt:lpstr>エピローグのストーリー</vt:lpstr>
      <vt:lpstr>機械学習エンジニア育成のために</vt:lpstr>
      <vt:lpstr>機械学習技術者に求められるもの</vt:lpstr>
      <vt:lpstr>機械学習技術者に求められるもの</vt:lpstr>
      <vt:lpstr>理論に通じている技術者</vt:lpstr>
      <vt:lpstr>理論に通じている技術者</vt:lpstr>
      <vt:lpstr>実践に携わる技術者</vt:lpstr>
      <vt:lpstr>実践に携わる技術者の育成</vt:lpstr>
      <vt:lpstr>実装に強い技術者</vt:lpstr>
      <vt:lpstr>実装に強い技術者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機械学習講座　概要版</dc:title>
  <dc:creator>雅弘 荒木</dc:creator>
  <cp:lastModifiedBy>雅弘 荒木</cp:lastModifiedBy>
  <cp:revision>31</cp:revision>
  <dcterms:created xsi:type="dcterms:W3CDTF">2019-01-04T01:43:29Z</dcterms:created>
  <dcterms:modified xsi:type="dcterms:W3CDTF">2019-05-08T00:54:17Z</dcterms:modified>
</cp:coreProperties>
</file>