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エピローグのストーリー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清原は九条とともに、地方自治体がかかえる問題に対して機械学習を用いたソリューションを提供する会社を立ち上げる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そこに大企業をやめたさやかが合流する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実装に強い技術者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92250"/>
            <a:ext cx="8159750" cy="500062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開発環境構築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学習時間の短縮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ts val="4000"/>
              </a:lnSpc>
            </a:pPr>
            <a:r>
              <a: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GPU</a:t>
            </a: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が使用可能な環境の構築、大規模データへのアクセス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開発フレームワークの選択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ts val="4000"/>
              </a:lnSpc>
            </a:pP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何が注目されているか、情報収集が必要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運用ログの取得・可視化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実システム運用の経験が必要</a:t>
            </a:r>
          </a:p>
        </p:txBody>
      </p:sp>
    </p:spTree>
    <p:extLst>
      <p:ext uri="{BB962C8B-B14F-4D97-AF65-F5344CB8AC3E}">
        <p14:creationId xmlns:p14="http://schemas.microsoft.com/office/powerpoint/2010/main" val="2411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機械学習エンジニア育成のために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97749B-1003-4799-B7B8-B2D1CEED79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5780" y="1289576"/>
            <a:ext cx="5632439" cy="53080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158E8E-0EC6-4667-AABC-0BD28D560BCA}"/>
              </a:ext>
            </a:extLst>
          </p:cNvPr>
          <p:cNvSpPr txBox="1"/>
          <p:nvPr/>
        </p:nvSpPr>
        <p:spPr>
          <a:xfrm>
            <a:off x="4359218" y="1509869"/>
            <a:ext cx="6101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実践！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017E96-7C77-4A84-8A84-65DAE2FA15E6}"/>
              </a:ext>
            </a:extLst>
          </p:cNvPr>
          <p:cNvSpPr txBox="1"/>
          <p:nvPr/>
        </p:nvSpPr>
        <p:spPr>
          <a:xfrm>
            <a:off x="7503459" y="186465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p.204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5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機械学習技術者に求められるもの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92250"/>
            <a:ext cx="8159750" cy="5000624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理論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問題に適した機械学習手法を選択し、性能向上につながるチューニングができる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対象業務を深く理解し、収集するデータの質を高めることができる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実運用に際して、どの程度の性能で何ができるかを見極めることができる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データの取得・管理、運用環境の構築ができる</a:t>
            </a:r>
          </a:p>
        </p:txBody>
      </p:sp>
    </p:spTree>
    <p:extLst>
      <p:ext uri="{BB962C8B-B14F-4D97-AF65-F5344CB8AC3E}">
        <p14:creationId xmlns:p14="http://schemas.microsoft.com/office/powerpoint/2010/main" val="50322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機械学習技術者に求められるもの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92250"/>
            <a:ext cx="8159750" cy="500062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理論・実践・実装のすべてを完全にカバーできる人はいない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上記３つのいずれかに軸足を置き、他の２つは何をやっているかがわかる程度になっておく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技術も変化するので、継続的な勉強が必要</a:t>
            </a:r>
            <a:endParaRPr lang="ja-JP" altLang="en-US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35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理論に通じている技術者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762528-22C4-4BE5-BB2C-8C947DAF75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" y="1955006"/>
            <a:ext cx="8245603" cy="34794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204405-E90E-4812-A6DC-DA000A93C96A}"/>
              </a:ext>
            </a:extLst>
          </p:cNvPr>
          <p:cNvSpPr txBox="1"/>
          <p:nvPr/>
        </p:nvSpPr>
        <p:spPr>
          <a:xfrm>
            <a:off x="7030648" y="14235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p.111  </a:t>
            </a:r>
            <a:r>
              <a:rPr lang="en-US" altLang="ja-JP" dirty="0"/>
              <a:t>2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80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021"/>
            <a:ext cx="7886700" cy="791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理論に通じている技術者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40690"/>
            <a:ext cx="8159750" cy="51308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問題を正確に定義し、適用する手法を見極める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Move mouse over image">
            <a:extLst>
              <a:ext uri="{FF2B5EF4-FFF2-40B4-BE49-F238E27FC236}">
                <a16:creationId xmlns:a16="http://schemas.microsoft.com/office/drawing/2014/main" id="{F68C172D-F72D-440B-98C4-62F8B514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49" y="1757510"/>
            <a:ext cx="7989927" cy="498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A000-4F0E-49E9-AAB7-D90B79FD355A}"/>
              </a:ext>
            </a:extLst>
          </p:cNvPr>
          <p:cNvSpPr txBox="1"/>
          <p:nvPr/>
        </p:nvSpPr>
        <p:spPr>
          <a:xfrm>
            <a:off x="2454965" y="6210704"/>
            <a:ext cx="628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https://scikit-learn.org/stable/tutorial/machine_learning_map/index.html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22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278"/>
            <a:ext cx="7886700" cy="89852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実践に携わる技術者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704CB5-F4C6-4F66-BF2A-49F7CFF55E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167" y="1175802"/>
            <a:ext cx="6508233" cy="55615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5ECDE-D44A-464A-91D1-CF13A2C6F64A}"/>
              </a:ext>
            </a:extLst>
          </p:cNvPr>
          <p:cNvSpPr txBox="1"/>
          <p:nvPr/>
        </p:nvSpPr>
        <p:spPr>
          <a:xfrm>
            <a:off x="6698954" y="72654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p.167  4-7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0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実践に携わる技術者の育成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72981"/>
            <a:ext cx="8159750" cy="5226602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開発経験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どの程度の性能でどの程度の効果をもたらすか判断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機械学習以外の選択肢も持つ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データの前処理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生データから、ツールへの入力に変換するまでが大変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欠損値・異常値の扱い、正解の信頼性の検討が必要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結果の妥当性の判断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データの性質に基づく正しい評価法の選択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14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実装に強い技術者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AEABC19-1D39-4D4D-96DD-CFCB67F1AB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6252" y="1476983"/>
            <a:ext cx="5725723" cy="47572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DFA19-2057-4C5B-B7F7-0E7C764A101E}"/>
              </a:ext>
            </a:extLst>
          </p:cNvPr>
          <p:cNvSpPr txBox="1"/>
          <p:nvPr/>
        </p:nvSpPr>
        <p:spPr>
          <a:xfrm>
            <a:off x="6570587" y="94169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p.72  2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91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374</Words>
  <Application>Microsoft Office PowerPoint</Application>
  <PresentationFormat>画面に合わせる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メイリオ</vt:lpstr>
      <vt:lpstr>游ゴシック</vt:lpstr>
      <vt:lpstr>游ゴシック Light</vt:lpstr>
      <vt:lpstr>Arial</vt:lpstr>
      <vt:lpstr>Office テーマ</vt:lpstr>
      <vt:lpstr>エピローグのストーリー</vt:lpstr>
      <vt:lpstr>機械学習エンジニア育成のために</vt:lpstr>
      <vt:lpstr>機械学習技術者に求められるもの</vt:lpstr>
      <vt:lpstr>機械学習技術者に求められるもの</vt:lpstr>
      <vt:lpstr>理論に通じている技術者</vt:lpstr>
      <vt:lpstr>理論に通じている技術者</vt:lpstr>
      <vt:lpstr>実践に携わる技術者</vt:lpstr>
      <vt:lpstr>実践に携わる技術者の育成</vt:lpstr>
      <vt:lpstr>実装に強い技術者</vt:lpstr>
      <vt:lpstr>実装に強い技術者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32</cp:revision>
  <dcterms:created xsi:type="dcterms:W3CDTF">2019-01-04T01:43:29Z</dcterms:created>
  <dcterms:modified xsi:type="dcterms:W3CDTF">2019-05-08T01:31:19Z</dcterms:modified>
</cp:coreProperties>
</file>