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BAF57-BB09-4F16-864A-23CE333D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C68BED-F58D-426C-BF9C-C3250D0F8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E7B1C-59B5-4F96-A58A-67C787E0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18732-A2A3-44E0-B615-9888285B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435752-47EE-4E7A-89DB-936582CB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03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E41E9-7507-45A7-BD85-94514445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25D361-822B-4C8F-9A58-BDDC10D8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9581E9-A538-43A3-87D8-960E9E56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170CC-9235-4E41-B458-98E96AB7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83799-5CDE-4D07-AF4E-F8835FAA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98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09AB8E-F53A-4B38-8B04-4CBE39C23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B87881-E96A-413F-B9C8-4C9186E31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907EC-A4E9-4FB7-81A4-F85CEC58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47ED-D7F3-499A-8394-2AB704D9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857C2-2E2D-45C5-BF3F-87403857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88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8B8DE-D067-4390-9724-20460719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FFB462-6D1D-48E3-A9D1-31B6AB9E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651DB-793A-4A97-9C00-E054D63A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5364A-D1AF-4633-89A4-345307F0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1C1BF-47B0-4B82-9B2C-9763D2F1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9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28C6F-9376-4D07-8A1B-6AB3941E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1BA987-8479-405C-854F-A1FD6789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7C9EBB-D9AC-42D1-96A9-B0F885A8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C74E2D-A0C4-4FE3-9281-C6B84E9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4B69C-9748-4FD7-A641-B5D99C23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16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5BEAB-F9AE-4176-8AF3-AE6D5543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126EB0-0958-447A-BC93-77B5A63F2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C44CA2-055D-4FD4-BC42-8C356D77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3D905-03F9-4A6B-A7F5-ACA0C831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FCCFB3-AFB1-4385-B1A1-589CB8D5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7BB2E-B6DA-4251-AF75-40CE4BE4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37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2EA0B-D51C-4DB1-B0A2-DF416379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428FD3-58D3-494D-9F0E-1780DF0C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F99750-9FAA-4755-AF62-0847EF83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76D5E7-5FDF-48D0-A0FA-A89520AEE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81AC1-701E-49AA-8CAF-715BBAB4D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0FF44E-0D72-4028-AF0B-3C0507F5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9D5A63-4C77-4A3A-91F3-A52C1F7C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B83B4D-3F82-4206-B797-A48452A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63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87204-4B72-447C-8979-7DC570E8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59E7C2-0A5E-49B1-ABA0-3147D7F1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A6D475-5146-406F-9775-C59F8D0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FEDB62-7545-4F1B-805E-858E0788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82AE42-BFE5-4D73-8418-27E97556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EF917C-93B0-4673-8DA0-157C9805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F20447-B826-4A9E-A062-ED9BD68D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3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E7746-0913-4BE2-9603-AFED2ED0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E61FB1-7E68-4534-B2C4-4FF76380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D686DF-5B36-43AA-A6B5-41CC103D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CF980-33EC-4739-B0A8-6074AC11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7DA9D6-9332-4B56-968E-A7C6EE1C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DA0C32-D9A5-4DC6-B538-E0BBA625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61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E742D-CA8C-437A-BA42-62B2A296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FDF90B-BB40-4E2A-BD2B-89914D995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E79341-4CDD-48A2-A173-1CAC44A7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0A2B80-7C72-4F87-B075-602D99FD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A43EF-11AA-4D74-8AFB-520495B2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BA4331-2DD3-464C-8EBC-55648894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72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772EFD-F38B-4ED2-A10D-5EC07687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A6AD66-7697-41A0-8E4D-43A0B444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589C63-DD35-40DC-8C20-4600E1AF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2708-BF22-4987-8F94-59332127A29A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AD82B-A366-43C7-AD00-6268E11B5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20B06-D180-45E3-B689-B55F3D0C1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D91F-4B37-4EB5-9D69-F705CC700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1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E79EB-C97E-4C49-B975-6103C6C22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8FB0FD-50BD-48AE-B706-3475343F3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6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8DC67-F820-48E4-BE93-E75FC980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目的と背景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117667-619B-4BFD-B2C8-C3E82582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00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304D-9136-4A3A-80BC-AED93CE6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目的と背景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5A5899-38D3-4D5E-B610-E1F1699D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26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65CCE-544E-4451-A716-FBC6CB47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三上文法</a:t>
            </a:r>
            <a:r>
              <a:rPr kumimoji="1" lang="en-US" altLang="ja-JP" dirty="0"/>
              <a:t>~4</a:t>
            </a:r>
            <a:r>
              <a:rPr kumimoji="1" lang="ja-JP" altLang="en-US" dirty="0"/>
              <a:t>ページ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F477F9-8DB6-4FBA-8786-EF6A6A53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1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5F979-BA07-4467-8BC1-A1B57487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Join~2</a:t>
            </a:r>
            <a:r>
              <a:rPr kumimoji="1" lang="ja-JP" altLang="en-US" dirty="0"/>
              <a:t>ページ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DEE3A-45A3-4BB7-B9FD-B99963F7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47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41A9F-D03F-4091-8BEA-6294F691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システム構築の流れ</a:t>
            </a:r>
            <a:r>
              <a:rPr kumimoji="1" lang="en-US" altLang="ja-JP" dirty="0"/>
              <a:t>~2</a:t>
            </a:r>
            <a:r>
              <a:rPr kumimoji="1" lang="ja-JP" altLang="en-US" dirty="0"/>
              <a:t>ページ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D627A-79EF-4578-8318-FBB3396E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44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AEEB8-C346-4FB0-8D31-7B0091E7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システム構築</a:t>
            </a:r>
            <a:r>
              <a:rPr lang="en-US" altLang="ja-JP" dirty="0"/>
              <a:t>~7</a:t>
            </a:r>
            <a:r>
              <a:rPr lang="ja-JP" altLang="en-US" dirty="0"/>
              <a:t>ページ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64AA8-602B-41D9-A91F-2FD13EAB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39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1F997-EA2D-420C-9ED7-AA9FB73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C98EAD-69F4-4030-BC64-3A46BB7D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36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0AA48-1312-4F94-81C6-59533DB6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CB995-2634-43D8-992F-5D072C20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20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ワイド画面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タイトル</vt:lpstr>
      <vt:lpstr>目的と背景</vt:lpstr>
      <vt:lpstr>目的と背景</vt:lpstr>
      <vt:lpstr>三上文法~4ページ~</vt:lpstr>
      <vt:lpstr>Join~2ページ~</vt:lpstr>
      <vt:lpstr>システム構築の流れ~2ページ~</vt:lpstr>
      <vt:lpstr>システム構築~7ページ~</vt:lpstr>
      <vt:lpstr>評価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牧野 雅紘</dc:creator>
  <cp:lastModifiedBy>牧野 雅紘</cp:lastModifiedBy>
  <cp:revision>2</cp:revision>
  <dcterms:created xsi:type="dcterms:W3CDTF">2022-02-10T10:37:51Z</dcterms:created>
  <dcterms:modified xsi:type="dcterms:W3CDTF">2022-02-10T10:43:21Z</dcterms:modified>
</cp:coreProperties>
</file>