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0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0" r:id="rId4"/>
    <p:sldMasterId id="2147483672" r:id="rId5"/>
    <p:sldMasterId id="2147483676" r:id="rId6"/>
    <p:sldMasterId id="2147483679" r:id="rId7"/>
    <p:sldMasterId id="2147483681" r:id="rId8"/>
    <p:sldMasterId id="2147483693" r:id="rId9"/>
    <p:sldMasterId id="2147483705" r:id="rId10"/>
  </p:sldMasterIdLst>
  <p:sldIdLst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原 聖大" userId="be520e513ca46f88" providerId="LiveId" clId="{F9331FEC-2630-4EB5-A3F8-4A27CEA1E3BA}"/>
    <pc:docChg chg="undo custSel delSld modSld">
      <pc:chgData name="柴原 聖大" userId="be520e513ca46f88" providerId="LiveId" clId="{F9331FEC-2630-4EB5-A3F8-4A27CEA1E3BA}" dt="2021-06-04T07:58:22.808" v="1167" actId="20577"/>
      <pc:docMkLst>
        <pc:docMk/>
      </pc:docMkLst>
      <pc:sldChg chg="del">
        <pc:chgData name="柴原 聖大" userId="be520e513ca46f88" providerId="LiveId" clId="{F9331FEC-2630-4EB5-A3F8-4A27CEA1E3BA}" dt="2021-06-02T11:37:13.559" v="6" actId="2696"/>
        <pc:sldMkLst>
          <pc:docMk/>
          <pc:sldMk cId="2229150838" sldId="256"/>
        </pc:sldMkLst>
      </pc:sldChg>
      <pc:sldChg chg="addSp delSp modSp mod">
        <pc:chgData name="柴原 聖大" userId="be520e513ca46f88" providerId="LiveId" clId="{F9331FEC-2630-4EB5-A3F8-4A27CEA1E3BA}" dt="2021-06-04T07:58:22.808" v="1167" actId="20577"/>
        <pc:sldMkLst>
          <pc:docMk/>
          <pc:sldMk cId="2223828767" sldId="257"/>
        </pc:sldMkLst>
        <pc:spChg chg="mod">
          <ac:chgData name="柴原 聖大" userId="be520e513ca46f88" providerId="LiveId" clId="{F9331FEC-2630-4EB5-A3F8-4A27CEA1E3BA}" dt="2021-06-02T11:37:04.848" v="5" actId="20577"/>
          <ac:spMkLst>
            <pc:docMk/>
            <pc:sldMk cId="2223828767" sldId="257"/>
            <ac:spMk id="2" creationId="{FF111564-7FBF-4ABC-B49B-71F15A842056}"/>
          </ac:spMkLst>
        </pc:spChg>
        <pc:spChg chg="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3" creationId="{5723E3FB-5EC4-4EC9-92A9-3ADD627A7989}"/>
          </ac:spMkLst>
        </pc:spChg>
        <pc:spChg chg="mod topLvl">
          <ac:chgData name="柴原 聖大" userId="be520e513ca46f88" providerId="LiveId" clId="{F9331FEC-2630-4EB5-A3F8-4A27CEA1E3BA}" dt="2021-06-04T05:04:33.134" v="1064" actId="207"/>
          <ac:spMkLst>
            <pc:docMk/>
            <pc:sldMk cId="2223828767" sldId="257"/>
            <ac:spMk id="4" creationId="{88BA1AA1-CE4F-47C0-88BD-BA458095BCB3}"/>
          </ac:spMkLst>
        </pc:spChg>
        <pc:spChg chg="mod topLvl">
          <ac:chgData name="柴原 聖大" userId="be520e513ca46f88" providerId="LiveId" clId="{F9331FEC-2630-4EB5-A3F8-4A27CEA1E3BA}" dt="2021-06-02T13:18:55.614" v="658" actId="1076"/>
          <ac:spMkLst>
            <pc:docMk/>
            <pc:sldMk cId="2223828767" sldId="257"/>
            <ac:spMk id="5" creationId="{6D6252D9-ABD0-472C-A97A-E281D30C5F41}"/>
          </ac:spMkLst>
        </pc:spChg>
        <pc:spChg chg="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6" creationId="{78399356-D412-4678-9930-700A8545721B}"/>
          </ac:spMkLst>
        </pc:spChg>
        <pc:spChg chg="add mod topLvl">
          <ac:chgData name="柴原 聖大" userId="be520e513ca46f88" providerId="LiveId" clId="{F9331FEC-2630-4EB5-A3F8-4A27CEA1E3BA}" dt="2021-06-04T05:04:46.657" v="1066" actId="207"/>
          <ac:spMkLst>
            <pc:docMk/>
            <pc:sldMk cId="2223828767" sldId="257"/>
            <ac:spMk id="17" creationId="{F7E39061-2CF5-46B3-88CF-74C52AA26250}"/>
          </ac:spMkLst>
        </pc:spChg>
        <pc:spChg chg="add mod">
          <ac:chgData name="柴原 聖大" userId="be520e513ca46f88" providerId="LiveId" clId="{F9331FEC-2630-4EB5-A3F8-4A27CEA1E3BA}" dt="2021-06-02T13:14:38.093" v="534" actId="164"/>
          <ac:spMkLst>
            <pc:docMk/>
            <pc:sldMk cId="2223828767" sldId="257"/>
            <ac:spMk id="18" creationId="{E9A8134B-67B1-491A-804F-86A15249D999}"/>
          </ac:spMkLst>
        </pc:spChg>
        <pc:spChg chg="add mod">
          <ac:chgData name="柴原 聖大" userId="be520e513ca46f88" providerId="LiveId" clId="{F9331FEC-2630-4EB5-A3F8-4A27CEA1E3BA}" dt="2021-06-02T13:15:20.051" v="542" actId="1076"/>
          <ac:spMkLst>
            <pc:docMk/>
            <pc:sldMk cId="2223828767" sldId="257"/>
            <ac:spMk id="19" creationId="{ABA1109F-644F-4C05-B53D-D7E58AE29CC8}"/>
          </ac:spMkLst>
        </pc:spChg>
        <pc:spChg chg="add mod">
          <ac:chgData name="柴原 聖大" userId="be520e513ca46f88" providerId="LiveId" clId="{F9331FEC-2630-4EB5-A3F8-4A27CEA1E3BA}" dt="2021-06-02T13:18:03.095" v="657" actId="207"/>
          <ac:spMkLst>
            <pc:docMk/>
            <pc:sldMk cId="2223828767" sldId="257"/>
            <ac:spMk id="20" creationId="{13CB38A8-A2A2-465B-81AB-A417805A7721}"/>
          </ac:spMkLst>
        </pc:spChg>
        <pc:spChg chg="add mod">
          <ac:chgData name="柴原 聖大" userId="be520e513ca46f88" providerId="LiveId" clId="{F9331FEC-2630-4EB5-A3F8-4A27CEA1E3BA}" dt="2021-06-04T07:56:29.352" v="1127"/>
          <ac:spMkLst>
            <pc:docMk/>
            <pc:sldMk cId="2223828767" sldId="257"/>
            <ac:spMk id="21" creationId="{8EF44996-7546-4E8D-8243-E961F3012674}"/>
          </ac:spMkLst>
        </pc:spChg>
        <pc:spChg chg="add mod">
          <ac:chgData name="柴原 聖大" userId="be520e513ca46f88" providerId="LiveId" clId="{F9331FEC-2630-4EB5-A3F8-4A27CEA1E3BA}" dt="2021-06-02T13:19:39.489" v="664" actId="207"/>
          <ac:spMkLst>
            <pc:docMk/>
            <pc:sldMk cId="2223828767" sldId="257"/>
            <ac:spMk id="23" creationId="{286D6023-4D1B-4343-B719-4DAEA59C36E8}"/>
          </ac:spMkLst>
        </pc:spChg>
        <pc:spChg chg="add mod">
          <ac:chgData name="柴原 聖大" userId="be520e513ca46f88" providerId="LiveId" clId="{F9331FEC-2630-4EB5-A3F8-4A27CEA1E3BA}" dt="2021-06-02T13:13:48.729" v="530" actId="1076"/>
          <ac:spMkLst>
            <pc:docMk/>
            <pc:sldMk cId="2223828767" sldId="257"/>
            <ac:spMk id="24" creationId="{A8239842-6716-43EB-A935-8B3F0F51059A}"/>
          </ac:spMkLst>
        </pc:spChg>
        <pc:spChg chg="add del mod">
          <ac:chgData name="柴原 聖大" userId="be520e513ca46f88" providerId="LiveId" clId="{F9331FEC-2630-4EB5-A3F8-4A27CEA1E3BA}" dt="2021-06-02T13:16:44.085" v="639"/>
          <ac:spMkLst>
            <pc:docMk/>
            <pc:sldMk cId="2223828767" sldId="257"/>
            <ac:spMk id="26" creationId="{C89B1E41-C76D-455A-A4FA-8BBD80053054}"/>
          </ac:spMkLst>
        </pc:spChg>
        <pc:spChg chg="mod topLvl">
          <ac:chgData name="柴原 聖大" userId="be520e513ca46f88" providerId="LiveId" clId="{F9331FEC-2630-4EB5-A3F8-4A27CEA1E3BA}" dt="2021-06-04T05:04:27.847" v="1063" actId="207"/>
          <ac:spMkLst>
            <pc:docMk/>
            <pc:sldMk cId="2223828767" sldId="257"/>
            <ac:spMk id="28" creationId="{1267347A-A72D-41B5-A316-89FB3CE1B4CA}"/>
          </ac:spMkLst>
        </pc:spChg>
        <pc:spChg chg="mod topLvl">
          <ac:chgData name="柴原 聖大" userId="be520e513ca46f88" providerId="LiveId" clId="{F9331FEC-2630-4EB5-A3F8-4A27CEA1E3BA}" dt="2021-06-02T13:15:02.446" v="539" actId="165"/>
          <ac:spMkLst>
            <pc:docMk/>
            <pc:sldMk cId="2223828767" sldId="257"/>
            <ac:spMk id="29" creationId="{276B0FBF-0FD2-4342-8983-D697EFE75565}"/>
          </ac:spMkLst>
        </pc:spChg>
        <pc:spChg chg="mod topLvl">
          <ac:chgData name="柴原 聖大" userId="be520e513ca46f88" providerId="LiveId" clId="{F9331FEC-2630-4EB5-A3F8-4A27CEA1E3BA}" dt="2021-06-04T05:04:42.654" v="1065" actId="207"/>
          <ac:spMkLst>
            <pc:docMk/>
            <pc:sldMk cId="2223828767" sldId="257"/>
            <ac:spMk id="31" creationId="{A798FC60-1EDE-461E-B2D2-2F8725D43108}"/>
          </ac:spMkLst>
        </pc:spChg>
        <pc:spChg chg="add mod">
          <ac:chgData name="柴原 聖大" userId="be520e513ca46f88" providerId="LiveId" clId="{F9331FEC-2630-4EB5-A3F8-4A27CEA1E3BA}" dt="2021-06-02T13:16:56.556" v="645" actId="1076"/>
          <ac:spMkLst>
            <pc:docMk/>
            <pc:sldMk cId="2223828767" sldId="257"/>
            <ac:spMk id="34" creationId="{4A1DF7DD-093C-4555-9EE0-C30732F5930F}"/>
          </ac:spMkLst>
        </pc:spChg>
        <pc:spChg chg="add mod">
          <ac:chgData name="柴原 聖大" userId="be520e513ca46f88" providerId="LiveId" clId="{F9331FEC-2630-4EB5-A3F8-4A27CEA1E3BA}" dt="2021-06-02T13:20:42.445" v="687" actId="1076"/>
          <ac:spMkLst>
            <pc:docMk/>
            <pc:sldMk cId="2223828767" sldId="257"/>
            <ac:spMk id="45" creationId="{2071D4B4-FB2F-4F01-B7EA-AEE035619C98}"/>
          </ac:spMkLst>
        </pc:spChg>
        <pc:spChg chg="add mod">
          <ac:chgData name="柴原 聖大" userId="be520e513ca46f88" providerId="LiveId" clId="{F9331FEC-2630-4EB5-A3F8-4A27CEA1E3BA}" dt="2021-06-04T07:58:22.808" v="1167" actId="20577"/>
          <ac:spMkLst>
            <pc:docMk/>
            <pc:sldMk cId="2223828767" sldId="257"/>
            <ac:spMk id="46" creationId="{B7E5CCE9-8C2B-408F-ACA2-700CC21D7E47}"/>
          </ac:spMkLst>
        </pc:spChg>
        <pc:grpChg chg="add del mod">
          <ac:chgData name="柴原 聖大" userId="be520e513ca46f88" providerId="LiveId" clId="{F9331FEC-2630-4EB5-A3F8-4A27CEA1E3BA}" dt="2021-06-02T13:15:05.731" v="540" actId="165"/>
          <ac:grpSpMkLst>
            <pc:docMk/>
            <pc:sldMk cId="2223828767" sldId="257"/>
            <ac:grpSpMk id="22" creationId="{2F887DDC-E79D-4F1A-88AF-23B0237B5D3D}"/>
          </ac:grpSpMkLst>
        </pc:grpChg>
        <pc:grpChg chg="add del mod">
          <ac:chgData name="柴原 聖大" userId="be520e513ca46f88" providerId="LiveId" clId="{F9331FEC-2630-4EB5-A3F8-4A27CEA1E3BA}" dt="2021-06-02T13:14:42.871" v="535" actId="21"/>
          <ac:grpSpMkLst>
            <pc:docMk/>
            <pc:sldMk cId="2223828767" sldId="257"/>
            <ac:grpSpMk id="25" creationId="{967CAF58-090C-4F74-AB99-EF4951663E94}"/>
          </ac:grpSpMkLst>
        </pc:grpChg>
        <pc:grpChg chg="add del mod">
          <ac:chgData name="柴原 聖大" userId="be520e513ca46f88" providerId="LiveId" clId="{F9331FEC-2630-4EB5-A3F8-4A27CEA1E3BA}" dt="2021-06-02T13:15:02.446" v="539" actId="165"/>
          <ac:grpSpMkLst>
            <pc:docMk/>
            <pc:sldMk cId="2223828767" sldId="257"/>
            <ac:grpSpMk id="27" creationId="{CF289F77-CC79-4D30-93B2-9B7520B93DD9}"/>
          </ac:grpSpMkLst>
        </pc:grpChg>
        <pc:picChg chg="add del mod">
          <ac:chgData name="柴原 聖大" userId="be520e513ca46f88" providerId="LiveId" clId="{F9331FEC-2630-4EB5-A3F8-4A27CEA1E3BA}" dt="2021-06-02T11:43:13.874" v="12" actId="478"/>
          <ac:picMkLst>
            <pc:docMk/>
            <pc:sldMk cId="2223828767" sldId="257"/>
            <ac:picMk id="7" creationId="{5AE00985-8745-4ACE-97AE-CC7676DB0A14}"/>
          </ac:picMkLst>
        </pc:picChg>
        <pc:picChg chg="add mod topLvl">
          <ac:chgData name="柴原 聖大" userId="be520e513ca46f88" providerId="LiveId" clId="{F9331FEC-2630-4EB5-A3F8-4A27CEA1E3BA}" dt="2021-06-02T13:19:16.943" v="660" actId="1076"/>
          <ac:picMkLst>
            <pc:docMk/>
            <pc:sldMk cId="2223828767" sldId="257"/>
            <ac:picMk id="9" creationId="{3FADA5F1-D4B0-45C8-A3AF-C7B4782A2B1E}"/>
          </ac:picMkLst>
        </pc:picChg>
        <pc:picChg chg="add mod">
          <ac:chgData name="柴原 聖大" userId="be520e513ca46f88" providerId="LiveId" clId="{F9331FEC-2630-4EB5-A3F8-4A27CEA1E3BA}" dt="2021-06-02T13:13:11.709" v="517" actId="1076"/>
          <ac:picMkLst>
            <pc:docMk/>
            <pc:sldMk cId="2223828767" sldId="257"/>
            <ac:picMk id="11" creationId="{74C1D298-31A2-4E9C-8D65-F8D7A72CFC34}"/>
          </ac:picMkLst>
        </pc:picChg>
        <pc:picChg chg="add mod">
          <ac:chgData name="柴原 聖大" userId="be520e513ca46f88" providerId="LiveId" clId="{F9331FEC-2630-4EB5-A3F8-4A27CEA1E3BA}" dt="2021-06-02T13:14:38.093" v="534" actId="164"/>
          <ac:picMkLst>
            <pc:docMk/>
            <pc:sldMk cId="2223828767" sldId="257"/>
            <ac:picMk id="12" creationId="{747DE9F2-7A26-453F-A800-0A437DFAEDA6}"/>
          </ac:picMkLst>
        </pc:picChg>
        <pc:picChg chg="add del mod">
          <ac:chgData name="柴原 聖大" userId="be520e513ca46f88" providerId="LiveId" clId="{F9331FEC-2630-4EB5-A3F8-4A27CEA1E3BA}" dt="2021-06-02T13:01:53.918" v="293" actId="22"/>
          <ac:picMkLst>
            <pc:docMk/>
            <pc:sldMk cId="2223828767" sldId="257"/>
            <ac:picMk id="14" creationId="{EC2B6E3D-3130-4888-A363-F0FC4A8DFF34}"/>
          </ac:picMkLst>
        </pc:picChg>
        <pc:picChg chg="add mod">
          <ac:chgData name="柴原 聖大" userId="be520e513ca46f88" providerId="LiveId" clId="{F9331FEC-2630-4EB5-A3F8-4A27CEA1E3BA}" dt="2021-06-02T13:13:22.745" v="519" actId="14100"/>
          <ac:picMkLst>
            <pc:docMk/>
            <pc:sldMk cId="2223828767" sldId="257"/>
            <ac:picMk id="16" creationId="{C7FAD15C-31E0-46AC-A61E-99EE824BE777}"/>
          </ac:picMkLst>
        </pc:picChg>
        <pc:picChg chg="mod topLvl">
          <ac:chgData name="柴原 聖大" userId="be520e513ca46f88" providerId="LiveId" clId="{F9331FEC-2630-4EB5-A3F8-4A27CEA1E3BA}" dt="2021-06-02T13:19:11.589" v="659" actId="1076"/>
          <ac:picMkLst>
            <pc:docMk/>
            <pc:sldMk cId="2223828767" sldId="257"/>
            <ac:picMk id="30" creationId="{4D85A109-6C92-4412-AA40-1233B0203B02}"/>
          </ac:picMkLst>
        </pc:picChg>
        <pc:picChg chg="add del">
          <ac:chgData name="柴原 聖大" userId="be520e513ca46f88" providerId="LiveId" clId="{F9331FEC-2630-4EB5-A3F8-4A27CEA1E3BA}" dt="2021-06-02T11:43:28.380" v="14"/>
          <ac:picMkLst>
            <pc:docMk/>
            <pc:sldMk cId="2223828767" sldId="257"/>
            <ac:picMk id="1026" creationId="{2C837169-3501-4345-A5DB-37CED62E1019}"/>
          </ac:picMkLst>
        </pc:picChg>
        <pc:cxnChg chg="add mod">
          <ac:chgData name="柴原 聖大" userId="be520e513ca46f88" providerId="LiveId" clId="{F9331FEC-2630-4EB5-A3F8-4A27CEA1E3BA}" dt="2021-06-02T13:17:36.440" v="650" actId="1582"/>
          <ac:cxnSpMkLst>
            <pc:docMk/>
            <pc:sldMk cId="2223828767" sldId="257"/>
            <ac:cxnSpMk id="35" creationId="{37F6C365-E564-4DDC-8F84-335F4DC57DC4}"/>
          </ac:cxnSpMkLst>
        </pc:cxnChg>
        <pc:cxnChg chg="add mod">
          <ac:chgData name="柴原 聖大" userId="be520e513ca46f88" providerId="LiveId" clId="{F9331FEC-2630-4EB5-A3F8-4A27CEA1E3BA}" dt="2021-06-02T13:17:47.332" v="654" actId="14100"/>
          <ac:cxnSpMkLst>
            <pc:docMk/>
            <pc:sldMk cId="2223828767" sldId="257"/>
            <ac:cxnSpMk id="38" creationId="{BA00D6DC-AD8F-4222-9FFE-EC9789964043}"/>
          </ac:cxnSpMkLst>
        </pc:cxnChg>
        <pc:cxnChg chg="add mod">
          <ac:chgData name="柴原 聖大" userId="be520e513ca46f88" providerId="LiveId" clId="{F9331FEC-2630-4EB5-A3F8-4A27CEA1E3BA}" dt="2021-06-02T13:20:14.595" v="669" actId="14100"/>
          <ac:cxnSpMkLst>
            <pc:docMk/>
            <pc:sldMk cId="2223828767" sldId="257"/>
            <ac:cxnSpMk id="41" creationId="{4E3CC5CD-8E3B-4E25-B7F9-E813B173024D}"/>
          </ac:cxnSpMkLst>
        </pc:cxnChg>
        <pc:cxnChg chg="add mod">
          <ac:chgData name="柴原 聖大" userId="be520e513ca46f88" providerId="LiveId" clId="{F9331FEC-2630-4EB5-A3F8-4A27CEA1E3BA}" dt="2021-06-02T13:20:02.957" v="668" actId="208"/>
          <ac:cxnSpMkLst>
            <pc:docMk/>
            <pc:sldMk cId="2223828767" sldId="257"/>
            <ac:cxnSpMk id="43" creationId="{0A69D10F-8C78-4362-91DB-7057B416F1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71" y="2205039"/>
            <a:ext cx="10191263" cy="1008062"/>
          </a:xfrm>
        </p:spPr>
        <p:txBody>
          <a:bodyPr anchor="t" anchorCtr="0"/>
          <a:lstStyle>
            <a:lvl1pPr algn="ctr">
              <a:lnSpc>
                <a:spcPct val="120000"/>
              </a:lnSpc>
              <a:defRPr sz="2800" b="1">
                <a:solidFill>
                  <a:srgbClr val="4D4D4D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645027"/>
            <a:ext cx="8534400" cy="587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1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45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213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92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角丸四角形 2"/>
          <p:cNvSpPr/>
          <p:nvPr/>
        </p:nvSpPr>
        <p:spPr bwMode="black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71BC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5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44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23F6BF6A-FEAB-4D44-BF9D-8BF96556D934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16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DE0A2F45-73C7-4D1B-BCD2-0A23F719E26B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2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4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D380A2F-2C3D-4EF6-9B4B-2668B9F9F519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474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3" y="1600204"/>
            <a:ext cx="53926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7" y="1600204"/>
            <a:ext cx="53926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BDA99EAA-C29E-4C69-928B-C6D99CAAB0AE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459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B80AD375-3801-4C6A-959A-5A818BFF404F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0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19250"/>
            <a:ext cx="9144000" cy="16335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95700"/>
            <a:ext cx="9144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28625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E01AAB9B-86FB-4DFC-8602-9F44F10668C9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20175" y="6356353"/>
            <a:ext cx="2743200" cy="365125"/>
          </a:xfrm>
        </p:spPr>
        <p:txBody>
          <a:bodyPr/>
          <a:lstStyle/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48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38E08FDC-D3B1-42E8-8CCF-175F341845A2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37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CC24D6E0-0CB0-4CAB-97E0-CCAF5B46B626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206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7387" y="273054"/>
            <a:ext cx="68150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27A2BF63-B93D-48B9-B781-189BA7D94C52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43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55B45D6-D405-43C2-ACD1-6718B66694D3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094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1E3B2410-1A88-4466-BF62-B9933C9D533E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616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70816" y="188913"/>
            <a:ext cx="2811584" cy="59372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6064" y="188913"/>
            <a:ext cx="824718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9198708" y="6596067"/>
            <a:ext cx="2844800" cy="180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fld id="{DFFD2CDE-AE2E-4E16-97BF-08232C69189D}" type="slidenum">
              <a:rPr lang="en-US" altLang="ja-JP" sz="2200" b="1">
                <a:solidFill>
                  <a:srgbClr val="000000"/>
                </a:solidFill>
                <a:ea typeface="メイリオ" pitchFamily="50" charset="-128"/>
                <a:cs typeface="メイリオ" pitchFamily="50" charset="-128"/>
              </a:rPr>
              <a:pPr fontAlgn="base">
                <a:lnSpc>
                  <a:spcPct val="140000"/>
                </a:lnSpc>
                <a:spcBef>
                  <a:spcPct val="10000"/>
                </a:spcBef>
                <a:spcAft>
                  <a:spcPct val="0"/>
                </a:spcAft>
              </a:pPr>
              <a:t>‹#›</a:t>
            </a:fld>
            <a:endParaRPr lang="en-US" altLang="ja-JP" sz="2200" b="1">
              <a:solidFill>
                <a:srgbClr val="000000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01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1231-71C9-40AC-A1EA-1E63960CF979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90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9A7-1C9A-4476-840E-BC4BFB0308B3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4944665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52638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BFA8-2A02-4574-9B07-DE9AF2AF7CEE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3439205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6" y="1828803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8803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CDD5-81A9-41D2-83AB-D2C01BF5F21F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36170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5B95C-3876-45AA-891B-13D9128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3F25B8-5AF6-4D77-8E00-3C21425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AB9B-86FB-4DFC-8602-9F44F10668C9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03E99-F66B-4546-AA97-3D441C8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4B271-1815-4B77-A144-55BB54FE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125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5"/>
            <a:ext cx="515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7555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A95B-7853-469E-90B8-25289F688A21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7767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B502-A21E-4421-9C26-BE2A84F80781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154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4DEF-BF30-45B9-9404-D74AAECF4CC9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5438296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5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A903-EEC0-489E-8ED0-0BA36233BD26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9512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540-4550-464A-BD8B-1474D97F2D3E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1741804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6E98-6863-490D-B034-31D0C30DDF04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0838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7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686-29BB-4C71-84FB-6C0905D3A13C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6612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434" y="3573464"/>
            <a:ext cx="11523134" cy="71437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4420" y="3429003"/>
            <a:ext cx="1822449" cy="144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040534" y="6453192"/>
            <a:ext cx="1151467" cy="714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857568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635320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857568" y="2809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 rot="10800000">
            <a:off x="114301" y="6465888"/>
            <a:ext cx="412751" cy="309562"/>
            <a:chOff x="113" y="4020"/>
            <a:chExt cx="195" cy="195"/>
          </a:xfrm>
        </p:grpSpPr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210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105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210" y="4124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2" y="3886200"/>
            <a:ext cx="1038232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fld id="{530A0C12-659A-4E3F-9194-4C1C17AD333D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Calibri" pitchFamily="34" charset="0"/>
                <a:cs typeface="Calibri" pitchFamily="34" charset="0"/>
              </a:defRPr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5540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260350"/>
            <a:ext cx="10945216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p"/>
              <a:defRPr b="0"/>
            </a:lvl1pPr>
            <a:lvl2pPr>
              <a:buFont typeface="Wingdings" pitchFamily="2" charset="2"/>
              <a:buChar char="n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4127E-13AB-45F3-85E5-DBA6FEEDCFC1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62225"/>
      </p:ext>
    </p:extLst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9B8A8-AC69-4119-A9F6-E1240770489F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3379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19D5-F76A-4125-BBDA-89D4AF5C6227}" type="datetime1">
              <a:rPr kumimoji="1" lang="ja-JP" altLang="en-US" smtClean="0"/>
              <a:t>2021/6/4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928871" y="6600870"/>
            <a:ext cx="6262756" cy="207350"/>
          </a:xfrm>
        </p:spPr>
        <p:txBody>
          <a:bodyPr/>
          <a:lstStyle/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168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964F-0548-4D01-AD0F-CEE803C9736A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30707"/>
      </p:ext>
    </p:extLst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FF874-0FBB-4EAC-8AA7-6ABF9BC2D6E2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97343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118AB-2D1C-4D27-9E9C-5253CACD67E6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081681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49D8E-0990-46F6-8587-84D462DAA700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694073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B34D8-792D-4A7E-B8D5-4DD4E94237E6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378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4030-3CF2-4849-9A1E-7BBDD0527333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2708"/>
      </p:ext>
    </p:extLst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F6921-A239-4D65-AB13-5FD82ABBEB59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546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60354"/>
            <a:ext cx="2743200" cy="58658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60354"/>
            <a:ext cx="8026400" cy="58658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CADA-D6AF-43E8-A03F-11EE4EBA3CD0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8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3C03F6-F793-44A7-A6A4-8A0A71601AAB}" type="datetime1">
              <a:rPr kumimoji="1" lang="ja-JP" altLang="en-US" smtClean="0"/>
              <a:t>2021/6/4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8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5" y="6618072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9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68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65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32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8BDAC427-E833-4AEB-A029-BB79C353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4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4434" y="1341442"/>
            <a:ext cx="11523134" cy="71437"/>
          </a:xfrm>
          <a:prstGeom prst="rect">
            <a:avLst/>
          </a:prstGeom>
          <a:solidFill>
            <a:srgbClr val="3366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24420" y="1196979"/>
            <a:ext cx="1822449" cy="14446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040534" y="6453192"/>
            <a:ext cx="1151467" cy="714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60350"/>
            <a:ext cx="873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Calibri" pitchFamily="34" charset="0"/>
                <a:ea typeface="ＭＳ Ｐゴシック" pitchFamily="50" charset="-128"/>
                <a:cs typeface="Calibri" pitchFamily="34" charset="0"/>
              </a:defRPr>
            </a:lvl1pPr>
          </a:lstStyle>
          <a:p>
            <a:fld id="{4DF70919-1F29-416D-9506-6E1EDBD5D2EB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smtClean="0">
                <a:latin typeface="Calibri" pitchFamily="34" charset="0"/>
                <a:ea typeface="ＭＳ Ｐゴシック" pitchFamily="50" charset="-128"/>
                <a:cs typeface="Calibri" pitchFamily="34" charset="0"/>
              </a:defRPr>
            </a:lvl1pPr>
          </a:lstStyle>
          <a:p>
            <a:fld id="{20635711-481B-4415-A823-5346779FA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857568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1635320" y="1158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1857568" y="280988"/>
            <a:ext cx="190500" cy="1444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800">
              <a:ea typeface="ＭＳ Ｐゴシック" pitchFamily="50" charset="-128"/>
            </a:endParaRPr>
          </a:p>
        </p:txBody>
      </p:sp>
      <p:grpSp>
        <p:nvGrpSpPr>
          <p:cNvPr id="1036" name="Group 13"/>
          <p:cNvGrpSpPr>
            <a:grpSpLocks/>
          </p:cNvGrpSpPr>
          <p:nvPr/>
        </p:nvGrpSpPr>
        <p:grpSpPr bwMode="auto">
          <a:xfrm rot="10800000">
            <a:off x="114301" y="6465888"/>
            <a:ext cx="412751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0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05" y="4020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0" y="4124"/>
              <a:ext cx="90" cy="9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sz="1800"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fade thruBlk="1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33993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0" y="6542225"/>
            <a:ext cx="12192000" cy="33265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txBody>
          <a:bodyPr wrap="square" lIns="828000" tIns="216000" rIns="828000" bIns="180000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2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gray">
          <a:xfrm>
            <a:off x="0" y="620713"/>
            <a:ext cx="12192000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" y="519524"/>
            <a:ext cx="65" cy="27699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ja-JP" altLang="en-US" sz="180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3638318" y="6592859"/>
            <a:ext cx="4302699" cy="2313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1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>
          <a:xfrm>
            <a:off x="185670" y="6608882"/>
            <a:ext cx="2743200" cy="199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711A-5BEB-49ED-86F2-61A020CD0492}" type="datetime1">
              <a:rPr kumimoji="1" lang="ja-JP" altLang="en-US" smtClean="0"/>
              <a:t>2021/6/4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792443" y="6600870"/>
            <a:ext cx="4607114" cy="215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修士論文審査会     枇々木研究室修士２年 柴原聖大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8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0" y="6489344"/>
            <a:ext cx="12192000" cy="368659"/>
          </a:xfrm>
          <a:prstGeom prst="roundRect">
            <a:avLst>
              <a:gd name="adj" fmla="val 0"/>
            </a:avLst>
          </a:prstGeom>
          <a:solidFill>
            <a:srgbClr val="EAEAEA">
              <a:alpha val="80000"/>
            </a:srgbClr>
          </a:solidFill>
          <a:ln>
            <a:noFill/>
          </a:ln>
          <a:effectLst/>
        </p:spPr>
        <p:txBody>
          <a:bodyPr wrap="square" lIns="828000" tIns="216000" rIns="828000" bIns="180000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2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black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rgbClr val="4D4D4D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39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black">
          <a:xfrm>
            <a:off x="1" y="3290504"/>
            <a:ext cx="2328986" cy="276999"/>
          </a:xfrm>
          <a:prstGeom prst="rect">
            <a:avLst/>
          </a:prstGeom>
          <a:solidFill>
            <a:srgbClr val="007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ja-JP" altLang="en-US" sz="18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465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1626" y="6618067"/>
            <a:ext cx="2844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200" b="0">
                <a:solidFill>
                  <a:srgbClr val="4D4D4D"/>
                </a:solidFill>
                <a:latin typeface="+mj-lt"/>
                <a:ea typeface="+mn-ea"/>
              </a:defRPr>
            </a:lvl1pPr>
          </a:lstStyle>
          <a:p>
            <a:fld id="{6C8EEFBB-E135-4293-8494-A108BE87EC2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22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pd素材集#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23" y="6632575"/>
            <a:ext cx="1883508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black">
          <a:xfrm>
            <a:off x="0" y="3268956"/>
            <a:ext cx="12192000" cy="320088"/>
          </a:xfrm>
          <a:prstGeom prst="roundRect">
            <a:avLst>
              <a:gd name="adj" fmla="val 0"/>
            </a:avLst>
          </a:prstGeom>
          <a:solidFill>
            <a:srgbClr val="0071BC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white"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965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FFFFFF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33403" y="6592271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pd素材集#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23" y="6632575"/>
            <a:ext cx="1883508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auto">
          <a:xfrm>
            <a:off x="0" y="3268956"/>
            <a:ext cx="12192000" cy="320088"/>
          </a:xfrm>
          <a:prstGeom prst="roundRect">
            <a:avLst>
              <a:gd name="adj" fmla="val 0"/>
            </a:avLst>
          </a:prstGeom>
          <a:solidFill>
            <a:srgbClr val="E2F1FA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226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rgbClr val="4D4D4D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6064" y="188917"/>
            <a:ext cx="1116623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" y="3219167"/>
            <a:ext cx="2328986" cy="419667"/>
          </a:xfrm>
          <a:prstGeom prst="rect">
            <a:avLst/>
          </a:prstGeom>
          <a:solidFill>
            <a:srgbClr val="007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fontAlgn="base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</a:pPr>
            <a:endParaRPr lang="ja-JP" altLang="en-US" sz="2200" b="1">
              <a:solidFill>
                <a:srgbClr val="4D4D4D"/>
              </a:solidFill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4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rgbClr val="FFFFFF"/>
          </a:solidFill>
          <a:latin typeface="メイリオ" pitchFamily="50" charset="-128"/>
          <a:ea typeface="メイリオ" pitchFamily="50" charset="-128"/>
          <a:cs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21832F-1DA3-42F0-ACD1-D2A82047FA59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zh-TW" altLang="en-US"/>
              <a:t>修士論文審査会     枇々木研究室修士２年 柴原聖大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6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EF8B-CF3A-4666-BA1A-1439184E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 thruBlk="1"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11564-7FBF-4ABC-B49B-71F15A84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52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 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章 前提条件の緩和（その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）：無リスク資産の欠如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C1D298-31A2-4E9C-8D65-F8D7A72C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1383"/>
            <a:ext cx="2191362" cy="196401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7FAD15C-31E0-46AC-A61E-99EE824B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62" y="4511384"/>
            <a:ext cx="2112805" cy="1964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8BA1AA1-CE4F-47C0-88BD-BA458095BCB3}"/>
                  </a:ext>
                </a:extLst>
              </p:cNvPr>
              <p:cNvSpPr txBox="1"/>
              <p:nvPr/>
            </p:nvSpPr>
            <p:spPr>
              <a:xfrm>
                <a:off x="6160469" y="622617"/>
                <a:ext cx="6031521" cy="68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kumimoji="1" lang="en-US" altLang="ja-JP" dirty="0">
                    <a:solidFill>
                      <a:srgbClr val="0070C0"/>
                    </a:solidFill>
                  </a:rPr>
                  <a:t>CAPM</a:t>
                </a:r>
                <a:r>
                  <a:rPr kumimoji="1" lang="ja-JP" altLang="en-US" dirty="0">
                    <a:solidFill>
                      <a:srgbClr val="0070C0"/>
                    </a:solidFill>
                  </a:rPr>
                  <a:t>：無リスク資産が存在</a:t>
                </a:r>
                <a:endParaRPr kumimoji="1" lang="en-US" altLang="ja-JP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8BA1AA1-CE4F-47C0-88BD-BA458095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69" y="622617"/>
                <a:ext cx="6031521" cy="687689"/>
              </a:xfrm>
              <a:prstGeom prst="rect">
                <a:avLst/>
              </a:prstGeom>
              <a:blipFill>
                <a:blip r:embed="rId4"/>
                <a:stretch>
                  <a:fillRect l="-708" t="-7080" b="-5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6252D9-ABD0-472C-A97A-E281D30C5F41}"/>
              </a:ext>
            </a:extLst>
          </p:cNvPr>
          <p:cNvSpPr/>
          <p:nvPr/>
        </p:nvSpPr>
        <p:spPr bwMode="auto">
          <a:xfrm>
            <a:off x="6128232" y="622619"/>
            <a:ext cx="6063757" cy="2899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FADA5F1-D4B0-45C8-A3AF-C7B4782A2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670" y="1338782"/>
            <a:ext cx="2378465" cy="2021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7E39061-2CF5-46B3-88CF-74C52AA26250}"/>
                  </a:ext>
                </a:extLst>
              </p:cNvPr>
              <p:cNvSpPr txBox="1"/>
              <p:nvPr/>
            </p:nvSpPr>
            <p:spPr>
              <a:xfrm>
                <a:off x="8525574" y="1813576"/>
                <a:ext cx="36664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最適ポートフォリオ</a:t>
                </a:r>
                <a:endParaRPr lang="en-US" altLang="ja-JP" dirty="0">
                  <a:solidFill>
                    <a:srgbClr val="0070C0"/>
                  </a:solidFill>
                </a:endParaRPr>
              </a:p>
              <a:p>
                <a:r>
                  <a:rPr kumimoji="1" lang="ja-JP" altLang="en-US" dirty="0"/>
                  <a:t>⇒ 市場ポート</a:t>
                </a:r>
                <a:r>
                  <a:rPr kumimoji="1" lang="en-US" altLang="ja-JP" dirty="0"/>
                  <a:t>+</a:t>
                </a:r>
                <a:r>
                  <a:rPr kumimoji="1" lang="ja-JP" altLang="en-US" dirty="0"/>
                  <a:t>無リスク資産</a:t>
                </a:r>
                <a:endParaRPr kumimoji="1" lang="en-US" altLang="ja-JP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en-US" altLang="ja-JP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7E39061-2CF5-46B3-88CF-74C52AA2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74" y="1813576"/>
                <a:ext cx="3666416" cy="923330"/>
              </a:xfrm>
              <a:prstGeom prst="rect">
                <a:avLst/>
              </a:prstGeom>
              <a:blipFill>
                <a:blip r:embed="rId6"/>
                <a:stretch>
                  <a:fillRect l="-1498" t="-3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下 18">
            <a:extLst>
              <a:ext uri="{FF2B5EF4-FFF2-40B4-BE49-F238E27FC236}">
                <a16:creationId xmlns:a16="http://schemas.microsoft.com/office/drawing/2014/main" id="{ABA1109F-644F-4C05-B53D-D7E58AE29CC8}"/>
              </a:ext>
            </a:extLst>
          </p:cNvPr>
          <p:cNvSpPr/>
          <p:nvPr/>
        </p:nvSpPr>
        <p:spPr bwMode="auto">
          <a:xfrm>
            <a:off x="2374960" y="3556149"/>
            <a:ext cx="1468582" cy="443132"/>
          </a:xfrm>
          <a:prstGeom prst="down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B38A8-A2A2-465B-81AB-A417805A7721}"/>
              </a:ext>
            </a:extLst>
          </p:cNvPr>
          <p:cNvSpPr txBox="1"/>
          <p:nvPr/>
        </p:nvSpPr>
        <p:spPr>
          <a:xfrm>
            <a:off x="1498507" y="6406587"/>
            <a:ext cx="372225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レバレッジ回避リスクプレミアム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F44996-7546-4E8D-8243-E961F3012674}"/>
              </a:ext>
            </a:extLst>
          </p:cNvPr>
          <p:cNvSpPr txBox="1"/>
          <p:nvPr/>
        </p:nvSpPr>
        <p:spPr>
          <a:xfrm>
            <a:off x="5611501" y="4394651"/>
            <a:ext cx="6580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低ベータポートフォリオ</a:t>
            </a:r>
            <a:endParaRPr lang="en-US" altLang="ja-JP" dirty="0"/>
          </a:p>
          <a:p>
            <a:pPr lvl="1"/>
            <a:r>
              <a:rPr kumimoji="1" lang="ja-JP" altLang="en-US" dirty="0"/>
              <a:t>ベータの低いポートフォリオの優位性により説明可能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最小分散ポートフォリオ</a:t>
            </a:r>
            <a:endParaRPr lang="en-US" altLang="ja-JP" dirty="0"/>
          </a:p>
          <a:p>
            <a:pPr lvl="1"/>
            <a:r>
              <a:rPr lang="ja-JP" altLang="en-US" dirty="0"/>
              <a:t>低ベータ効果により，実証結果を解釈の一つ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リスクパリティポートフォリオ</a:t>
            </a:r>
            <a:endParaRPr kumimoji="1" lang="en-US" altLang="ja-JP" dirty="0"/>
          </a:p>
          <a:p>
            <a:pPr lvl="1"/>
            <a:r>
              <a:rPr lang="ja-JP" altLang="en-US" dirty="0"/>
              <a:t>最小分散同様解釈の一つだが，議論は収束せず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86D6023-4D1B-4343-B719-4DAEA59C36E8}"/>
                  </a:ext>
                </a:extLst>
              </p:cNvPr>
              <p:cNvSpPr txBox="1"/>
              <p:nvPr/>
            </p:nvSpPr>
            <p:spPr>
              <a:xfrm>
                <a:off x="185174" y="3996589"/>
                <a:ext cx="2724281" cy="3915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より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86D6023-4D1B-4343-B719-4DAEA59C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4" y="3996589"/>
                <a:ext cx="2724281" cy="391582"/>
              </a:xfrm>
              <a:prstGeom prst="rect">
                <a:avLst/>
              </a:prstGeom>
              <a:blipFill>
                <a:blip r:embed="rId7"/>
                <a:stretch>
                  <a:fillRect b="-242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矢印: 下 23">
            <a:extLst>
              <a:ext uri="{FF2B5EF4-FFF2-40B4-BE49-F238E27FC236}">
                <a16:creationId xmlns:a16="http://schemas.microsoft.com/office/drawing/2014/main" id="{A8239842-6716-43EB-A935-8B3F0F51059A}"/>
              </a:ext>
            </a:extLst>
          </p:cNvPr>
          <p:cNvSpPr/>
          <p:nvPr/>
        </p:nvSpPr>
        <p:spPr bwMode="auto">
          <a:xfrm rot="16200000">
            <a:off x="4264904" y="4828096"/>
            <a:ext cx="1468582" cy="443132"/>
          </a:xfrm>
          <a:prstGeom prst="down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267347A-A72D-41B5-A316-89FB3CE1B4CA}"/>
                  </a:ext>
                </a:extLst>
              </p:cNvPr>
              <p:cNvSpPr txBox="1"/>
              <p:nvPr/>
            </p:nvSpPr>
            <p:spPr>
              <a:xfrm>
                <a:off x="32243" y="640410"/>
                <a:ext cx="6095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ゼロベータ</a:t>
                </a:r>
                <a:r>
                  <a:rPr kumimoji="1" lang="en-US" altLang="ja-JP" dirty="0">
                    <a:solidFill>
                      <a:srgbClr val="0070C0"/>
                    </a:solidFill>
                  </a:rPr>
                  <a:t>CAPM</a:t>
                </a:r>
                <a:r>
                  <a:rPr kumimoji="1" lang="ja-JP" altLang="en-US" dirty="0">
                    <a:solidFill>
                      <a:srgbClr val="0070C0"/>
                    </a:solidFill>
                  </a:rPr>
                  <a:t>：無リスク資産が存在しない</a:t>
                </a:r>
                <a:endParaRPr kumimoji="1" lang="en-US" altLang="ja-JP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267347A-A72D-41B5-A316-89FB3CE1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" y="640410"/>
                <a:ext cx="6095999" cy="646331"/>
              </a:xfrm>
              <a:prstGeom prst="rect">
                <a:avLst/>
              </a:prstGeom>
              <a:blipFill>
                <a:blip r:embed="rId8"/>
                <a:stretch>
                  <a:fillRect l="-600" t="-7547"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B0FBF-0FD2-4342-8983-D697EFE75565}"/>
              </a:ext>
            </a:extLst>
          </p:cNvPr>
          <p:cNvSpPr/>
          <p:nvPr/>
        </p:nvSpPr>
        <p:spPr bwMode="auto">
          <a:xfrm>
            <a:off x="0" y="619732"/>
            <a:ext cx="6128232" cy="28996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4D85A109-6C92-4412-AA40-1233B0203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2" y="1338782"/>
            <a:ext cx="2623431" cy="2023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798FC60-1EDE-461E-B2D2-2F8725D43108}"/>
                  </a:ext>
                </a:extLst>
              </p:cNvPr>
              <p:cNvSpPr txBox="1"/>
              <p:nvPr/>
            </p:nvSpPr>
            <p:spPr>
              <a:xfrm>
                <a:off x="2668911" y="1810691"/>
                <a:ext cx="34270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最適ポートフォリオ</a:t>
                </a:r>
                <a:endParaRPr kumimoji="1" lang="en-US" altLang="ja-JP" dirty="0">
                  <a:solidFill>
                    <a:srgbClr val="0070C0"/>
                  </a:solidFill>
                </a:endParaRPr>
              </a:p>
              <a:p>
                <a:r>
                  <a:rPr lang="ja-JP" altLang="en-US" dirty="0"/>
                  <a:t>⇒ </a:t>
                </a:r>
                <a:r>
                  <a:rPr lang="ja-JP" altLang="en-US" sz="1600" dirty="0"/>
                  <a:t>市場ポート</a:t>
                </a:r>
                <a:r>
                  <a:rPr lang="en-US" altLang="ja-JP" sz="1600" dirty="0"/>
                  <a:t>+</a:t>
                </a:r>
                <a:r>
                  <a:rPr lang="ja-JP" altLang="en-US" sz="1600" b="1" u="sng" dirty="0">
                    <a:solidFill>
                      <a:srgbClr val="FF0000"/>
                    </a:solidFill>
                  </a:rPr>
                  <a:t>ゼロベータポート</a:t>
                </a:r>
                <a:endParaRPr lang="en-US" altLang="ja-JP" sz="1600" b="1" u="sng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𝜸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798FC60-1EDE-461E-B2D2-2F8725D4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11" y="1810691"/>
                <a:ext cx="3427094" cy="923330"/>
              </a:xfrm>
              <a:prstGeom prst="rect">
                <a:avLst/>
              </a:prstGeom>
              <a:blipFill>
                <a:blip r:embed="rId10"/>
                <a:stretch>
                  <a:fillRect l="-1601" t="-2649" b="-26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1DF7DD-093C-4555-9EE0-C30732F5930F}"/>
              </a:ext>
            </a:extLst>
          </p:cNvPr>
          <p:cNvSpPr txBox="1"/>
          <p:nvPr/>
        </p:nvSpPr>
        <p:spPr>
          <a:xfrm>
            <a:off x="2042444" y="3186765"/>
            <a:ext cx="3400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/>
              <a:t>無リスク資産への投資〇借入</a:t>
            </a:r>
            <a:r>
              <a:rPr kumimoji="1" lang="en-US" altLang="ja-JP" sz="1400" dirty="0"/>
              <a:t>×</a:t>
            </a:r>
            <a:r>
              <a:rPr kumimoji="1" lang="ja-JP" altLang="en-US" sz="1400" dirty="0"/>
              <a:t>でも成立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7F6C365-E564-4DDC-8F84-335F4DC57DC4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881745" y="5809673"/>
            <a:ext cx="477889" cy="5969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A00D6DC-AD8F-4222-9FFE-EC9789964043}"/>
              </a:ext>
            </a:extLst>
          </p:cNvPr>
          <p:cNvCxnSpPr>
            <a:cxnSpLocks/>
          </p:cNvCxnSpPr>
          <p:nvPr/>
        </p:nvCxnSpPr>
        <p:spPr>
          <a:xfrm flipV="1">
            <a:off x="3357421" y="5493391"/>
            <a:ext cx="62530" cy="913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E3CC5CD-8E3B-4E25-B7F9-E813B173024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14037" y="4388171"/>
            <a:ext cx="1233278" cy="139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69D10F-8C78-4362-91DB-7057B416F197}"/>
              </a:ext>
            </a:extLst>
          </p:cNvPr>
          <p:cNvCxnSpPr/>
          <p:nvPr/>
        </p:nvCxnSpPr>
        <p:spPr>
          <a:xfrm>
            <a:off x="185174" y="5615465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071D4B4-FB2F-4F01-B7EA-AEE035619C98}"/>
                  </a:ext>
                </a:extLst>
              </p:cNvPr>
              <p:cNvSpPr txBox="1"/>
              <p:nvPr/>
            </p:nvSpPr>
            <p:spPr>
              <a:xfrm>
                <a:off x="-101514" y="5438443"/>
                <a:ext cx="4155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071D4B4-FB2F-4F01-B7EA-AEE03561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4" y="5438443"/>
                <a:ext cx="415551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E5CCE9-8C2B-408F-ACA2-700CC21D7E47}"/>
              </a:ext>
            </a:extLst>
          </p:cNvPr>
          <p:cNvSpPr txBox="1"/>
          <p:nvPr/>
        </p:nvSpPr>
        <p:spPr>
          <a:xfrm>
            <a:off x="4886036" y="3869150"/>
            <a:ext cx="730595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低ベータ，最小分散，リスクパリティポートフォリオの理論的背景！</a:t>
            </a:r>
            <a:endParaRPr lang="en-US" altLang="ja-JP" dirty="0"/>
          </a:p>
          <a:p>
            <a:r>
              <a:rPr lang="ja-JP" altLang="en-US" dirty="0"/>
              <a:t>表現変える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3828767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Agenda" id="{B4585792-543A-4D82-B707-FF9A95C7879C}" vid="{E3E91B31-CC76-4CC4-812A-B1E7FB0FD457}"/>
    </a:ext>
  </a:extLst>
</a:theme>
</file>

<file path=ppt/theme/theme10.xml><?xml version="1.0" encoding="utf-8"?>
<a:theme xmlns:a="http://schemas.openxmlformats.org/drawingml/2006/main" name="design006-simple blue-">
  <a:themeElements>
    <a:clrScheme name="design006-simple blue-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006-simple blue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6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3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 Templat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5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7.xml><?xml version="1.0" encoding="utf-8"?>
<a:theme xmlns:a="http://schemas.openxmlformats.org/drawingml/2006/main" name="7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sz="1600" dirty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</a:objectDefaults>
  <a:extraClrSchemeLst/>
</a:theme>
</file>

<file path=ppt/theme/theme8.xml><?xml version="1.0" encoding="utf-8"?>
<a:theme xmlns:a="http://schemas.openxmlformats.org/drawingml/2006/main" name="9_標準デザイン">
  <a:themeElements>
    <a:clrScheme name="4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標準デザイン">
      <a:majorFont>
        <a:latin typeface="メイリオ"/>
        <a:ea typeface="メイリオ"/>
        <a:cs typeface="ＭＳ Ｐゴシック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4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40000"/>
          </a:lnSpc>
          <a:spcBef>
            <a:spcPct val="1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メイリオ" pitchFamily="50" charset="-128"/>
            <a:cs typeface="メイリオ" pitchFamily="50" charset="-128"/>
          </a:defRPr>
        </a:defPPr>
      </a:lstStyle>
    </a:lnDef>
  </a:objectDefaults>
  <a:extraClrSchemeLst>
    <a:extraClrScheme>
      <a:clrScheme name="4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20190208_修論審査会発表資料</Template>
  <TotalTime>590</TotalTime>
  <Words>147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10</vt:i4>
      </vt:variant>
      <vt:variant>
        <vt:lpstr>スライド タイトル</vt:lpstr>
      </vt:variant>
      <vt:variant>
        <vt:i4>1</vt:i4>
      </vt:variant>
    </vt:vector>
  </HeadingPairs>
  <TitlesOfParts>
    <vt:vector size="19" baseType="lpstr">
      <vt:lpstr>メイリオ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Agenda</vt:lpstr>
      <vt:lpstr>1_Office ​​テーマ</vt:lpstr>
      <vt:lpstr>6_Office ​​テーマ</vt:lpstr>
      <vt:lpstr>2_Office ​​テーマ</vt:lpstr>
      <vt:lpstr>3_Office ​​テーマ</vt:lpstr>
      <vt:lpstr>5_Office ​​テーマ</vt:lpstr>
      <vt:lpstr>7_Office ​​テーマ</vt:lpstr>
      <vt:lpstr>9_標準デザイン</vt:lpstr>
      <vt:lpstr>テーマ1</vt:lpstr>
      <vt:lpstr>design006-simple blue-</vt:lpstr>
      <vt:lpstr> 2章 前提条件の緩和（その1）：無リスク資産の欠如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柴原 聖大</dc:creator>
  <cp:lastModifiedBy>柴原 聖大</cp:lastModifiedBy>
  <cp:revision>10</cp:revision>
  <dcterms:created xsi:type="dcterms:W3CDTF">2021-06-02T11:18:53Z</dcterms:created>
  <dcterms:modified xsi:type="dcterms:W3CDTF">2021-06-04T08:10:18Z</dcterms:modified>
</cp:coreProperties>
</file>