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0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0" r:id="rId4"/>
    <p:sldMasterId id="2147483672" r:id="rId5"/>
    <p:sldMasterId id="2147483676" r:id="rId6"/>
    <p:sldMasterId id="2147483679" r:id="rId7"/>
    <p:sldMasterId id="2147483681" r:id="rId8"/>
    <p:sldMasterId id="2147483693" r:id="rId9"/>
    <p:sldMasterId id="2147483705" r:id="rId10"/>
  </p:sldMasterIdLst>
  <p:sldIdLst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原 聖大" userId="be520e513ca46f88" providerId="LiveId" clId="{F9331FEC-2630-4EB5-A3F8-4A27CEA1E3BA}"/>
    <pc:docChg chg="undo custSel delSld modSld">
      <pc:chgData name="柴原 聖大" userId="be520e513ca46f88" providerId="LiveId" clId="{F9331FEC-2630-4EB5-A3F8-4A27CEA1E3BA}" dt="2021-06-04T07:58:22.808" v="1167" actId="20577"/>
      <pc:docMkLst>
        <pc:docMk/>
      </pc:docMkLst>
      <pc:sldChg chg="del">
        <pc:chgData name="柴原 聖大" userId="be520e513ca46f88" providerId="LiveId" clId="{F9331FEC-2630-4EB5-A3F8-4A27CEA1E3BA}" dt="2021-06-02T11:37:13.559" v="6" actId="2696"/>
        <pc:sldMkLst>
          <pc:docMk/>
          <pc:sldMk cId="2229150838" sldId="256"/>
        </pc:sldMkLst>
      </pc:sldChg>
      <pc:sldChg chg="addSp delSp modSp mod">
        <pc:chgData name="柴原 聖大" userId="be520e513ca46f88" providerId="LiveId" clId="{F9331FEC-2630-4EB5-A3F8-4A27CEA1E3BA}" dt="2021-06-04T07:58:22.808" v="1167" actId="20577"/>
        <pc:sldMkLst>
          <pc:docMk/>
          <pc:sldMk cId="2223828767" sldId="257"/>
        </pc:sldMkLst>
        <pc:spChg chg="mod">
          <ac:chgData name="柴原 聖大" userId="be520e513ca46f88" providerId="LiveId" clId="{F9331FEC-2630-4EB5-A3F8-4A27CEA1E3BA}" dt="2021-06-02T11:37:04.848" v="5" actId="20577"/>
          <ac:spMkLst>
            <pc:docMk/>
            <pc:sldMk cId="2223828767" sldId="257"/>
            <ac:spMk id="2" creationId="{FF111564-7FBF-4ABC-B49B-71F15A842056}"/>
          </ac:spMkLst>
        </pc:spChg>
        <pc:spChg chg="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3" creationId="{5723E3FB-5EC4-4EC9-92A9-3ADD627A7989}"/>
          </ac:spMkLst>
        </pc:spChg>
        <pc:spChg chg="mod topLvl">
          <ac:chgData name="柴原 聖大" userId="be520e513ca46f88" providerId="LiveId" clId="{F9331FEC-2630-4EB5-A3F8-4A27CEA1E3BA}" dt="2021-06-04T05:04:33.134" v="1064" actId="207"/>
          <ac:spMkLst>
            <pc:docMk/>
            <pc:sldMk cId="2223828767" sldId="257"/>
            <ac:spMk id="4" creationId="{88BA1AA1-CE4F-47C0-88BD-BA458095BCB3}"/>
          </ac:spMkLst>
        </pc:spChg>
        <pc:spChg chg="mod topLvl">
          <ac:chgData name="柴原 聖大" userId="be520e513ca46f88" providerId="LiveId" clId="{F9331FEC-2630-4EB5-A3F8-4A27CEA1E3BA}" dt="2021-06-02T13:18:55.614" v="658" actId="1076"/>
          <ac:spMkLst>
            <pc:docMk/>
            <pc:sldMk cId="2223828767" sldId="257"/>
            <ac:spMk id="5" creationId="{6D6252D9-ABD0-472C-A97A-E281D30C5F41}"/>
          </ac:spMkLst>
        </pc:spChg>
        <pc:spChg chg="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6" creationId="{78399356-D412-4678-9930-700A8545721B}"/>
          </ac:spMkLst>
        </pc:spChg>
        <pc:spChg chg="add mod topLvl">
          <ac:chgData name="柴原 聖大" userId="be520e513ca46f88" providerId="LiveId" clId="{F9331FEC-2630-4EB5-A3F8-4A27CEA1E3BA}" dt="2021-06-04T05:04:46.657" v="1066" actId="207"/>
          <ac:spMkLst>
            <pc:docMk/>
            <pc:sldMk cId="2223828767" sldId="257"/>
            <ac:spMk id="17" creationId="{F7E39061-2CF5-46B3-88CF-74C52AA26250}"/>
          </ac:spMkLst>
        </pc:spChg>
        <pc:spChg chg="add 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18" creationId="{E9A8134B-67B1-491A-804F-86A15249D999}"/>
          </ac:spMkLst>
        </pc:spChg>
        <pc:spChg chg="add mod">
          <ac:chgData name="柴原 聖大" userId="be520e513ca46f88" providerId="LiveId" clId="{F9331FEC-2630-4EB5-A3F8-4A27CEA1E3BA}" dt="2021-06-02T13:15:20.051" v="542" actId="1076"/>
          <ac:spMkLst>
            <pc:docMk/>
            <pc:sldMk cId="2223828767" sldId="257"/>
            <ac:spMk id="19" creationId="{ABA1109F-644F-4C05-B53D-D7E58AE29CC8}"/>
          </ac:spMkLst>
        </pc:spChg>
        <pc:spChg chg="add mod">
          <ac:chgData name="柴原 聖大" userId="be520e513ca46f88" providerId="LiveId" clId="{F9331FEC-2630-4EB5-A3F8-4A27CEA1E3BA}" dt="2021-06-02T13:18:03.095" v="657" actId="207"/>
          <ac:spMkLst>
            <pc:docMk/>
            <pc:sldMk cId="2223828767" sldId="257"/>
            <ac:spMk id="20" creationId="{13CB38A8-A2A2-465B-81AB-A417805A7721}"/>
          </ac:spMkLst>
        </pc:spChg>
        <pc:spChg chg="add mod">
          <ac:chgData name="柴原 聖大" userId="be520e513ca46f88" providerId="LiveId" clId="{F9331FEC-2630-4EB5-A3F8-4A27CEA1E3BA}" dt="2021-06-04T07:56:29.352" v="1127"/>
          <ac:spMkLst>
            <pc:docMk/>
            <pc:sldMk cId="2223828767" sldId="257"/>
            <ac:spMk id="21" creationId="{8EF44996-7546-4E8D-8243-E961F3012674}"/>
          </ac:spMkLst>
        </pc:spChg>
        <pc:spChg chg="add mod">
          <ac:chgData name="柴原 聖大" userId="be520e513ca46f88" providerId="LiveId" clId="{F9331FEC-2630-4EB5-A3F8-4A27CEA1E3BA}" dt="2021-06-02T13:19:39.489" v="664" actId="207"/>
          <ac:spMkLst>
            <pc:docMk/>
            <pc:sldMk cId="2223828767" sldId="257"/>
            <ac:spMk id="23" creationId="{286D6023-4D1B-4343-B719-4DAEA59C36E8}"/>
          </ac:spMkLst>
        </pc:spChg>
        <pc:spChg chg="add mod">
          <ac:chgData name="柴原 聖大" userId="be520e513ca46f88" providerId="LiveId" clId="{F9331FEC-2630-4EB5-A3F8-4A27CEA1E3BA}" dt="2021-06-02T13:13:48.729" v="530" actId="1076"/>
          <ac:spMkLst>
            <pc:docMk/>
            <pc:sldMk cId="2223828767" sldId="257"/>
            <ac:spMk id="24" creationId="{A8239842-6716-43EB-A935-8B3F0F51059A}"/>
          </ac:spMkLst>
        </pc:spChg>
        <pc:spChg chg="add del mod">
          <ac:chgData name="柴原 聖大" userId="be520e513ca46f88" providerId="LiveId" clId="{F9331FEC-2630-4EB5-A3F8-4A27CEA1E3BA}" dt="2021-06-02T13:16:44.085" v="639"/>
          <ac:spMkLst>
            <pc:docMk/>
            <pc:sldMk cId="2223828767" sldId="257"/>
            <ac:spMk id="26" creationId="{C89B1E41-C76D-455A-A4FA-8BBD80053054}"/>
          </ac:spMkLst>
        </pc:spChg>
        <pc:spChg chg="mod topLvl">
          <ac:chgData name="柴原 聖大" userId="be520e513ca46f88" providerId="LiveId" clId="{F9331FEC-2630-4EB5-A3F8-4A27CEA1E3BA}" dt="2021-06-04T05:04:27.847" v="1063" actId="207"/>
          <ac:spMkLst>
            <pc:docMk/>
            <pc:sldMk cId="2223828767" sldId="257"/>
            <ac:spMk id="28" creationId="{1267347A-A72D-41B5-A316-89FB3CE1B4CA}"/>
          </ac:spMkLst>
        </pc:spChg>
        <pc:spChg chg="mod topLvl">
          <ac:chgData name="柴原 聖大" userId="be520e513ca46f88" providerId="LiveId" clId="{F9331FEC-2630-4EB5-A3F8-4A27CEA1E3BA}" dt="2021-06-02T13:15:02.446" v="539" actId="165"/>
          <ac:spMkLst>
            <pc:docMk/>
            <pc:sldMk cId="2223828767" sldId="257"/>
            <ac:spMk id="29" creationId="{276B0FBF-0FD2-4342-8983-D697EFE75565}"/>
          </ac:spMkLst>
        </pc:spChg>
        <pc:spChg chg="mod topLvl">
          <ac:chgData name="柴原 聖大" userId="be520e513ca46f88" providerId="LiveId" clId="{F9331FEC-2630-4EB5-A3F8-4A27CEA1E3BA}" dt="2021-06-04T05:04:42.654" v="1065" actId="207"/>
          <ac:spMkLst>
            <pc:docMk/>
            <pc:sldMk cId="2223828767" sldId="257"/>
            <ac:spMk id="31" creationId="{A798FC60-1EDE-461E-B2D2-2F8725D43108}"/>
          </ac:spMkLst>
        </pc:spChg>
        <pc:spChg chg="add mod">
          <ac:chgData name="柴原 聖大" userId="be520e513ca46f88" providerId="LiveId" clId="{F9331FEC-2630-4EB5-A3F8-4A27CEA1E3BA}" dt="2021-06-02T13:16:56.556" v="645" actId="1076"/>
          <ac:spMkLst>
            <pc:docMk/>
            <pc:sldMk cId="2223828767" sldId="257"/>
            <ac:spMk id="34" creationId="{4A1DF7DD-093C-4555-9EE0-C30732F5930F}"/>
          </ac:spMkLst>
        </pc:spChg>
        <pc:spChg chg="add mod">
          <ac:chgData name="柴原 聖大" userId="be520e513ca46f88" providerId="LiveId" clId="{F9331FEC-2630-4EB5-A3F8-4A27CEA1E3BA}" dt="2021-06-02T13:20:42.445" v="687" actId="1076"/>
          <ac:spMkLst>
            <pc:docMk/>
            <pc:sldMk cId="2223828767" sldId="257"/>
            <ac:spMk id="45" creationId="{2071D4B4-FB2F-4F01-B7EA-AEE035619C98}"/>
          </ac:spMkLst>
        </pc:spChg>
        <pc:spChg chg="add mod">
          <ac:chgData name="柴原 聖大" userId="be520e513ca46f88" providerId="LiveId" clId="{F9331FEC-2630-4EB5-A3F8-4A27CEA1E3BA}" dt="2021-06-04T07:58:22.808" v="1167" actId="20577"/>
          <ac:spMkLst>
            <pc:docMk/>
            <pc:sldMk cId="2223828767" sldId="257"/>
            <ac:spMk id="46" creationId="{B7E5CCE9-8C2B-408F-ACA2-700CC21D7E47}"/>
          </ac:spMkLst>
        </pc:spChg>
        <pc:grpChg chg="add del mod">
          <ac:chgData name="柴原 聖大" userId="be520e513ca46f88" providerId="LiveId" clId="{F9331FEC-2630-4EB5-A3F8-4A27CEA1E3BA}" dt="2021-06-02T13:15:05.731" v="540" actId="165"/>
          <ac:grpSpMkLst>
            <pc:docMk/>
            <pc:sldMk cId="2223828767" sldId="257"/>
            <ac:grpSpMk id="22" creationId="{2F887DDC-E79D-4F1A-88AF-23B0237B5D3D}"/>
          </ac:grpSpMkLst>
        </pc:grpChg>
        <pc:grpChg chg="add del mod">
          <ac:chgData name="柴原 聖大" userId="be520e513ca46f88" providerId="LiveId" clId="{F9331FEC-2630-4EB5-A3F8-4A27CEA1E3BA}" dt="2021-06-02T13:14:42.871" v="535" actId="21"/>
          <ac:grpSpMkLst>
            <pc:docMk/>
            <pc:sldMk cId="2223828767" sldId="257"/>
            <ac:grpSpMk id="25" creationId="{967CAF58-090C-4F74-AB99-EF4951663E94}"/>
          </ac:grpSpMkLst>
        </pc:grpChg>
        <pc:grpChg chg="add del mod">
          <ac:chgData name="柴原 聖大" userId="be520e513ca46f88" providerId="LiveId" clId="{F9331FEC-2630-4EB5-A3F8-4A27CEA1E3BA}" dt="2021-06-02T13:15:02.446" v="539" actId="165"/>
          <ac:grpSpMkLst>
            <pc:docMk/>
            <pc:sldMk cId="2223828767" sldId="257"/>
            <ac:grpSpMk id="27" creationId="{CF289F77-CC79-4D30-93B2-9B7520B93DD9}"/>
          </ac:grpSpMkLst>
        </pc:grpChg>
        <pc:picChg chg="add del mod">
          <ac:chgData name="柴原 聖大" userId="be520e513ca46f88" providerId="LiveId" clId="{F9331FEC-2630-4EB5-A3F8-4A27CEA1E3BA}" dt="2021-06-02T11:43:13.874" v="12" actId="478"/>
          <ac:picMkLst>
            <pc:docMk/>
            <pc:sldMk cId="2223828767" sldId="257"/>
            <ac:picMk id="7" creationId="{5AE00985-8745-4ACE-97AE-CC7676DB0A14}"/>
          </ac:picMkLst>
        </pc:picChg>
        <pc:picChg chg="add mod topLvl">
          <ac:chgData name="柴原 聖大" userId="be520e513ca46f88" providerId="LiveId" clId="{F9331FEC-2630-4EB5-A3F8-4A27CEA1E3BA}" dt="2021-06-02T13:19:16.943" v="660" actId="1076"/>
          <ac:picMkLst>
            <pc:docMk/>
            <pc:sldMk cId="2223828767" sldId="257"/>
            <ac:picMk id="9" creationId="{3FADA5F1-D4B0-45C8-A3AF-C7B4782A2B1E}"/>
          </ac:picMkLst>
        </pc:picChg>
        <pc:picChg chg="add mod">
          <ac:chgData name="柴原 聖大" userId="be520e513ca46f88" providerId="LiveId" clId="{F9331FEC-2630-4EB5-A3F8-4A27CEA1E3BA}" dt="2021-06-02T13:13:11.709" v="517" actId="1076"/>
          <ac:picMkLst>
            <pc:docMk/>
            <pc:sldMk cId="2223828767" sldId="257"/>
            <ac:picMk id="11" creationId="{74C1D298-31A2-4E9C-8D65-F8D7A72CFC34}"/>
          </ac:picMkLst>
        </pc:picChg>
        <pc:picChg chg="add mod">
          <ac:chgData name="柴原 聖大" userId="be520e513ca46f88" providerId="LiveId" clId="{F9331FEC-2630-4EB5-A3F8-4A27CEA1E3BA}" dt="2021-06-02T13:14:38.093" v="534" actId="164"/>
          <ac:picMkLst>
            <pc:docMk/>
            <pc:sldMk cId="2223828767" sldId="257"/>
            <ac:picMk id="12" creationId="{747DE9F2-7A26-453F-A800-0A437DFAEDA6}"/>
          </ac:picMkLst>
        </pc:picChg>
        <pc:picChg chg="add del mod">
          <ac:chgData name="柴原 聖大" userId="be520e513ca46f88" providerId="LiveId" clId="{F9331FEC-2630-4EB5-A3F8-4A27CEA1E3BA}" dt="2021-06-02T13:01:53.918" v="293" actId="22"/>
          <ac:picMkLst>
            <pc:docMk/>
            <pc:sldMk cId="2223828767" sldId="257"/>
            <ac:picMk id="14" creationId="{EC2B6E3D-3130-4888-A363-F0FC4A8DFF34}"/>
          </ac:picMkLst>
        </pc:picChg>
        <pc:picChg chg="add mod">
          <ac:chgData name="柴原 聖大" userId="be520e513ca46f88" providerId="LiveId" clId="{F9331FEC-2630-4EB5-A3F8-4A27CEA1E3BA}" dt="2021-06-02T13:13:22.745" v="519" actId="14100"/>
          <ac:picMkLst>
            <pc:docMk/>
            <pc:sldMk cId="2223828767" sldId="257"/>
            <ac:picMk id="16" creationId="{C7FAD15C-31E0-46AC-A61E-99EE824BE777}"/>
          </ac:picMkLst>
        </pc:picChg>
        <pc:picChg chg="mod topLvl">
          <ac:chgData name="柴原 聖大" userId="be520e513ca46f88" providerId="LiveId" clId="{F9331FEC-2630-4EB5-A3F8-4A27CEA1E3BA}" dt="2021-06-02T13:19:11.589" v="659" actId="1076"/>
          <ac:picMkLst>
            <pc:docMk/>
            <pc:sldMk cId="2223828767" sldId="257"/>
            <ac:picMk id="30" creationId="{4D85A109-6C92-4412-AA40-1233B0203B02}"/>
          </ac:picMkLst>
        </pc:picChg>
        <pc:picChg chg="add del">
          <ac:chgData name="柴原 聖大" userId="be520e513ca46f88" providerId="LiveId" clId="{F9331FEC-2630-4EB5-A3F8-4A27CEA1E3BA}" dt="2021-06-02T11:43:28.380" v="14"/>
          <ac:picMkLst>
            <pc:docMk/>
            <pc:sldMk cId="2223828767" sldId="257"/>
            <ac:picMk id="1026" creationId="{2C837169-3501-4345-A5DB-37CED62E1019}"/>
          </ac:picMkLst>
        </pc:picChg>
        <pc:cxnChg chg="add mod">
          <ac:chgData name="柴原 聖大" userId="be520e513ca46f88" providerId="LiveId" clId="{F9331FEC-2630-4EB5-A3F8-4A27CEA1E3BA}" dt="2021-06-02T13:17:36.440" v="650" actId="1582"/>
          <ac:cxnSpMkLst>
            <pc:docMk/>
            <pc:sldMk cId="2223828767" sldId="257"/>
            <ac:cxnSpMk id="35" creationId="{37F6C365-E564-4DDC-8F84-335F4DC57DC4}"/>
          </ac:cxnSpMkLst>
        </pc:cxnChg>
        <pc:cxnChg chg="add mod">
          <ac:chgData name="柴原 聖大" userId="be520e513ca46f88" providerId="LiveId" clId="{F9331FEC-2630-4EB5-A3F8-4A27CEA1E3BA}" dt="2021-06-02T13:17:47.332" v="654" actId="14100"/>
          <ac:cxnSpMkLst>
            <pc:docMk/>
            <pc:sldMk cId="2223828767" sldId="257"/>
            <ac:cxnSpMk id="38" creationId="{BA00D6DC-AD8F-4222-9FFE-EC9789964043}"/>
          </ac:cxnSpMkLst>
        </pc:cxnChg>
        <pc:cxnChg chg="add mod">
          <ac:chgData name="柴原 聖大" userId="be520e513ca46f88" providerId="LiveId" clId="{F9331FEC-2630-4EB5-A3F8-4A27CEA1E3BA}" dt="2021-06-02T13:20:14.595" v="669" actId="14100"/>
          <ac:cxnSpMkLst>
            <pc:docMk/>
            <pc:sldMk cId="2223828767" sldId="257"/>
            <ac:cxnSpMk id="41" creationId="{4E3CC5CD-8E3B-4E25-B7F9-E813B173024D}"/>
          </ac:cxnSpMkLst>
        </pc:cxnChg>
        <pc:cxnChg chg="add mod">
          <ac:chgData name="柴原 聖大" userId="be520e513ca46f88" providerId="LiveId" clId="{F9331FEC-2630-4EB5-A3F8-4A27CEA1E3BA}" dt="2021-06-02T13:20:02.957" v="668" actId="208"/>
          <ac:cxnSpMkLst>
            <pc:docMk/>
            <pc:sldMk cId="2223828767" sldId="257"/>
            <ac:cxnSpMk id="43" creationId="{0A69D10F-8C78-4362-91DB-7057B416F197}"/>
          </ac:cxnSpMkLst>
        </pc:cxnChg>
      </pc:sldChg>
    </pc:docChg>
  </pc:docChgLst>
  <pc:docChgLst>
    <pc:chgData name="柴原 聖大" userId="be520e513ca46f88" providerId="LiveId" clId="{75668A52-58CA-42D2-9E25-2AAADBFF1425}"/>
    <pc:docChg chg="undo custSel modSld">
      <pc:chgData name="柴原 聖大" userId="be520e513ca46f88" providerId="LiveId" clId="{75668A52-58CA-42D2-9E25-2AAADBFF1425}" dt="2021-07-20T11:33:43.335" v="2029" actId="20577"/>
      <pc:docMkLst>
        <pc:docMk/>
      </pc:docMkLst>
      <pc:sldChg chg="addSp delSp modSp mod">
        <pc:chgData name="柴原 聖大" userId="be520e513ca46f88" providerId="LiveId" clId="{75668A52-58CA-42D2-9E25-2AAADBFF1425}" dt="2021-07-20T11:33:43.335" v="2029" actId="20577"/>
        <pc:sldMkLst>
          <pc:docMk/>
          <pc:sldMk cId="2223828767" sldId="257"/>
        </pc:sldMkLst>
        <pc:spChg chg="mod">
          <ac:chgData name="柴原 聖大" userId="be520e513ca46f88" providerId="LiveId" clId="{75668A52-58CA-42D2-9E25-2AAADBFF1425}" dt="2021-07-18T11:54:01.346" v="31" actId="20577"/>
          <ac:spMkLst>
            <pc:docMk/>
            <pc:sldMk cId="2223828767" sldId="257"/>
            <ac:spMk id="2" creationId="{FF111564-7FBF-4ABC-B49B-71F15A842056}"/>
          </ac:spMkLst>
        </pc:spChg>
        <pc:spChg chg="add mod">
          <ac:chgData name="柴原 聖大" userId="be520e513ca46f88" providerId="LiveId" clId="{75668A52-58CA-42D2-9E25-2AAADBFF1425}" dt="2021-07-20T11:29:43.925" v="1882" actId="14100"/>
          <ac:spMkLst>
            <pc:docMk/>
            <pc:sldMk cId="2223828767" sldId="257"/>
            <ac:spMk id="3" creationId="{CAF219A0-03C7-43BD-8AF3-A8F11260C777}"/>
          </ac:spMkLst>
        </pc:spChg>
        <pc:spChg chg="del">
          <ac:chgData name="柴原 聖大" userId="be520e513ca46f88" providerId="LiveId" clId="{75668A52-58CA-42D2-9E25-2AAADBFF1425}" dt="2021-07-18T11:54:29.787" v="39" actId="478"/>
          <ac:spMkLst>
            <pc:docMk/>
            <pc:sldMk cId="2223828767" sldId="257"/>
            <ac:spMk id="4" creationId="{88BA1AA1-CE4F-47C0-88BD-BA458095BCB3}"/>
          </ac:spMkLst>
        </pc:spChg>
        <pc:spChg chg="del">
          <ac:chgData name="柴原 聖大" userId="be520e513ca46f88" providerId="LiveId" clId="{75668A52-58CA-42D2-9E25-2AAADBFF1425}" dt="2021-07-18T11:54:26.846" v="38" actId="478"/>
          <ac:spMkLst>
            <pc:docMk/>
            <pc:sldMk cId="2223828767" sldId="257"/>
            <ac:spMk id="5" creationId="{6D6252D9-ABD0-472C-A97A-E281D30C5F41}"/>
          </ac:spMkLst>
        </pc:spChg>
        <pc:spChg chg="add del">
          <ac:chgData name="柴原 聖大" userId="be520e513ca46f88" providerId="LiveId" clId="{75668A52-58CA-42D2-9E25-2AAADBFF1425}" dt="2021-07-18T12:01:59.651" v="181" actId="11529"/>
          <ac:spMkLst>
            <pc:docMk/>
            <pc:sldMk cId="2223828767" sldId="257"/>
            <ac:spMk id="6" creationId="{8FC9FBB3-7FF3-4FA4-9510-134BAA3A4BA6}"/>
          </ac:spMkLst>
        </pc:spChg>
        <pc:spChg chg="add mod topLvl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7" creationId="{E12F7CFF-D312-4424-A591-B16FC37566DE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8" creationId="{2DFFA2CB-F3DA-41D1-A635-F03E39021431}"/>
          </ac:spMkLst>
        </pc:spChg>
        <pc:spChg chg="add mod ord topLvl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12" creationId="{CFECA909-93F9-429B-A6E5-873F59226B2D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13" creationId="{79D9855F-D1EA-4585-A4DB-7F440B3D3AD2}"/>
          </ac:spMkLst>
        </pc:spChg>
        <pc:spChg chg="add mod or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15" creationId="{2AA6A52B-5D41-4E6B-8E35-45A77613DF39}"/>
          </ac:spMkLst>
        </pc:spChg>
        <pc:spChg chg="del">
          <ac:chgData name="柴原 聖大" userId="be520e513ca46f88" providerId="LiveId" clId="{75668A52-58CA-42D2-9E25-2AAADBFF1425}" dt="2021-07-18T11:54:18.651" v="36" actId="478"/>
          <ac:spMkLst>
            <pc:docMk/>
            <pc:sldMk cId="2223828767" sldId="257"/>
            <ac:spMk id="17" creationId="{F7E39061-2CF5-46B3-88CF-74C52AA26250}"/>
          </ac:spMkLst>
        </pc:spChg>
        <pc:spChg chg="add mod or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18" creationId="{326AC621-0DE9-4784-9FB9-709E980CBD8D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19" creationId="{ABA1109F-644F-4C05-B53D-D7E58AE29CC8}"/>
          </ac:spMkLst>
        </pc:spChg>
        <pc:spChg chg="del">
          <ac:chgData name="柴原 聖大" userId="be520e513ca46f88" providerId="LiveId" clId="{75668A52-58CA-42D2-9E25-2AAADBFF1425}" dt="2021-07-18T11:54:23.771" v="37" actId="478"/>
          <ac:spMkLst>
            <pc:docMk/>
            <pc:sldMk cId="2223828767" sldId="257"/>
            <ac:spMk id="20" creationId="{13CB38A8-A2A2-465B-81AB-A417805A7721}"/>
          </ac:spMkLst>
        </pc:spChg>
        <pc:spChg chg="del">
          <ac:chgData name="柴原 聖大" userId="be520e513ca46f88" providerId="LiveId" clId="{75668A52-58CA-42D2-9E25-2AAADBFF1425}" dt="2021-07-18T11:54:18.651" v="36" actId="478"/>
          <ac:spMkLst>
            <pc:docMk/>
            <pc:sldMk cId="2223828767" sldId="257"/>
            <ac:spMk id="21" creationId="{8EF44996-7546-4E8D-8243-E961F3012674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22" creationId="{307DEFDB-9CB7-4E84-9B7A-9B7E4892C187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23" creationId="{286D6023-4D1B-4343-B719-4DAEA59C36E8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24" creationId="{A8239842-6716-43EB-A935-8B3F0F51059A}"/>
          </ac:spMkLst>
        </pc:spChg>
        <pc:spChg chg="add mod">
          <ac:chgData name="柴原 聖大" userId="be520e513ca46f88" providerId="LiveId" clId="{75668A52-58CA-42D2-9E25-2AAADBFF1425}" dt="2021-07-20T11:33:43.335" v="2029" actId="20577"/>
          <ac:spMkLst>
            <pc:docMk/>
            <pc:sldMk cId="2223828767" sldId="257"/>
            <ac:spMk id="25" creationId="{6E11A521-0264-4DB8-9B36-A0579C3568D6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28" creationId="{1267347A-A72D-41B5-A316-89FB3CE1B4CA}"/>
          </ac:spMkLst>
        </pc:spChg>
        <pc:spChg chg="del">
          <ac:chgData name="柴原 聖大" userId="be520e513ca46f88" providerId="LiveId" clId="{75668A52-58CA-42D2-9E25-2AAADBFF1425}" dt="2021-07-18T11:54:06.817" v="32" actId="478"/>
          <ac:spMkLst>
            <pc:docMk/>
            <pc:sldMk cId="2223828767" sldId="257"/>
            <ac:spMk id="29" creationId="{276B0FBF-0FD2-4342-8983-D697EFE75565}"/>
          </ac:spMkLst>
        </pc:spChg>
        <pc:spChg chg="del">
          <ac:chgData name="柴原 聖大" userId="be520e513ca46f88" providerId="LiveId" clId="{75668A52-58CA-42D2-9E25-2AAADBFF1425}" dt="2021-07-18T11:54:09.342" v="34" actId="478"/>
          <ac:spMkLst>
            <pc:docMk/>
            <pc:sldMk cId="2223828767" sldId="257"/>
            <ac:spMk id="31" creationId="{A798FC60-1EDE-461E-B2D2-2F8725D43108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32" creationId="{40D0224C-E4C2-4293-9BE2-70B4BDAB65BE}"/>
          </ac:spMkLst>
        </pc:spChg>
        <pc:spChg chg="add mod ord">
          <ac:chgData name="柴原 聖大" userId="be520e513ca46f88" providerId="LiveId" clId="{75668A52-58CA-42D2-9E25-2AAADBFF1425}" dt="2021-07-20T11:29:35.619" v="1881" actId="20577"/>
          <ac:spMkLst>
            <pc:docMk/>
            <pc:sldMk cId="2223828767" sldId="257"/>
            <ac:spMk id="33" creationId="{02228E69-E0D0-4FA0-ABAA-0CECC96510BF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34" creationId="{4A1DF7DD-093C-4555-9EE0-C30732F5930F}"/>
          </ac:spMkLst>
        </pc:spChg>
        <pc:spChg chg="add mod or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36" creationId="{D5B4AEAE-15E4-4B0F-BD9F-3599CC333592}"/>
          </ac:spMkLst>
        </pc:spChg>
        <pc:spChg chg="add mod or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39" creationId="{BFD779B7-2A94-47A0-BDFA-D884FD4009BB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40" creationId="{A298C8E5-294E-4B2B-88F6-147D39DC9C30}"/>
          </ac:spMkLst>
        </pc:spChg>
        <pc:spChg chg="add del mod">
          <ac:chgData name="柴原 聖大" userId="be520e513ca46f88" providerId="LiveId" clId="{75668A52-58CA-42D2-9E25-2AAADBFF1425}" dt="2021-07-18T12:45:07.526" v="951"/>
          <ac:spMkLst>
            <pc:docMk/>
            <pc:sldMk cId="2223828767" sldId="257"/>
            <ac:spMk id="42" creationId="{9AF7BF5F-009D-41A8-A276-A6C7450E1625}"/>
          </ac:spMkLst>
        </pc:spChg>
        <pc:spChg chg="add del mod">
          <ac:chgData name="柴原 聖大" userId="be520e513ca46f88" providerId="LiveId" clId="{75668A52-58CA-42D2-9E25-2AAADBFF1425}" dt="2021-07-18T12:45:13.300" v="954" actId="478"/>
          <ac:spMkLst>
            <pc:docMk/>
            <pc:sldMk cId="2223828767" sldId="257"/>
            <ac:spMk id="44" creationId="{5A81331B-3EC1-4637-8C33-E8C792C434DC}"/>
          </ac:spMkLst>
        </pc:spChg>
        <pc:spChg chg="del">
          <ac:chgData name="柴原 聖大" userId="be520e513ca46f88" providerId="LiveId" clId="{75668A52-58CA-42D2-9E25-2AAADBFF1425}" dt="2021-07-18T11:54:12.961" v="35" actId="478"/>
          <ac:spMkLst>
            <pc:docMk/>
            <pc:sldMk cId="2223828767" sldId="257"/>
            <ac:spMk id="45" creationId="{2071D4B4-FB2F-4F01-B7EA-AEE035619C98}"/>
          </ac:spMkLst>
        </pc:spChg>
        <pc:spChg chg="del">
          <ac:chgData name="柴原 聖大" userId="be520e513ca46f88" providerId="LiveId" clId="{75668A52-58CA-42D2-9E25-2AAADBFF1425}" dt="2021-07-18T11:54:18.651" v="36" actId="478"/>
          <ac:spMkLst>
            <pc:docMk/>
            <pc:sldMk cId="2223828767" sldId="257"/>
            <ac:spMk id="46" creationId="{B7E5CCE9-8C2B-408F-ACA2-700CC21D7E47}"/>
          </ac:spMkLst>
        </pc:spChg>
        <pc:spChg chg="add mod">
          <ac:chgData name="柴原 聖大" userId="be520e513ca46f88" providerId="LiveId" clId="{75668A52-58CA-42D2-9E25-2AAADBFF1425}" dt="2021-07-18T14:34:15.415" v="1593" actId="1035"/>
          <ac:spMkLst>
            <pc:docMk/>
            <pc:sldMk cId="2223828767" sldId="257"/>
            <ac:spMk id="47" creationId="{82CAE82C-3014-4476-9F08-A46FBE0F97FE}"/>
          </ac:spMkLst>
        </pc:spChg>
        <pc:spChg chg="add mod">
          <ac:chgData name="柴原 聖大" userId="be520e513ca46f88" providerId="LiveId" clId="{75668A52-58CA-42D2-9E25-2AAADBFF1425}" dt="2021-07-18T14:35:22.689" v="1598" actId="14100"/>
          <ac:spMkLst>
            <pc:docMk/>
            <pc:sldMk cId="2223828767" sldId="257"/>
            <ac:spMk id="48" creationId="{01BD07C8-B9F4-48C5-8346-8777D4861E68}"/>
          </ac:spMkLst>
        </pc:spChg>
        <pc:grpChg chg="add del mod">
          <ac:chgData name="柴原 聖大" userId="be520e513ca46f88" providerId="LiveId" clId="{75668A52-58CA-42D2-9E25-2AAADBFF1425}" dt="2021-07-18T12:48:36.142" v="1114" actId="165"/>
          <ac:grpSpMkLst>
            <pc:docMk/>
            <pc:sldMk cId="2223828767" sldId="257"/>
            <ac:grpSpMk id="14" creationId="{88C8F961-2EA8-411B-A447-25C37C4F6C7D}"/>
          </ac:grpSpMkLst>
        </pc:grpChg>
        <pc:grpChg chg="add mod ord">
          <ac:chgData name="柴原 聖大" userId="be520e513ca46f88" providerId="LiveId" clId="{75668A52-58CA-42D2-9E25-2AAADBFF1425}" dt="2021-07-20T11:28:52.635" v="1828" actId="167"/>
          <ac:grpSpMkLst>
            <pc:docMk/>
            <pc:sldMk cId="2223828767" sldId="257"/>
            <ac:grpSpMk id="26" creationId="{4A55A552-5EEC-45CD-862D-D10C5DA280A1}"/>
          </ac:grpSpMkLst>
        </pc:grpChg>
        <pc:grpChg chg="add del mod">
          <ac:chgData name="柴原 聖大" userId="be520e513ca46f88" providerId="LiveId" clId="{75668A52-58CA-42D2-9E25-2AAADBFF1425}" dt="2021-07-18T14:38:27.405" v="1613" actId="478"/>
          <ac:grpSpMkLst>
            <pc:docMk/>
            <pc:sldMk cId="2223828767" sldId="257"/>
            <ac:grpSpMk id="53" creationId="{3495657B-04CF-4EE0-B516-119E9D523D99}"/>
          </ac:grpSpMkLst>
        </pc:grpChg>
        <pc:graphicFrameChg chg="add mod ord modGraphic">
          <ac:chgData name="柴原 聖大" userId="be520e513ca46f88" providerId="LiveId" clId="{75668A52-58CA-42D2-9E25-2AAADBFF1425}" dt="2021-07-18T14:34:15.415" v="1593" actId="1035"/>
          <ac:graphicFrameMkLst>
            <pc:docMk/>
            <pc:sldMk cId="2223828767" sldId="257"/>
            <ac:graphicFrameMk id="10" creationId="{01E15F98-F57F-46F5-9993-173EBF258EEF}"/>
          </ac:graphicFrameMkLst>
        </pc:graphicFrameChg>
        <pc:picChg chg="del">
          <ac:chgData name="柴原 聖大" userId="be520e513ca46f88" providerId="LiveId" clId="{75668A52-58CA-42D2-9E25-2AAADBFF1425}" dt="2021-07-18T11:54:08.139" v="33" actId="478"/>
          <ac:picMkLst>
            <pc:docMk/>
            <pc:sldMk cId="2223828767" sldId="257"/>
            <ac:picMk id="9" creationId="{3FADA5F1-D4B0-45C8-A3AF-C7B4782A2B1E}"/>
          </ac:picMkLst>
        </pc:picChg>
        <pc:picChg chg="del">
          <ac:chgData name="柴原 聖大" userId="be520e513ca46f88" providerId="LiveId" clId="{75668A52-58CA-42D2-9E25-2AAADBFF1425}" dt="2021-07-18T11:54:12.961" v="35" actId="478"/>
          <ac:picMkLst>
            <pc:docMk/>
            <pc:sldMk cId="2223828767" sldId="257"/>
            <ac:picMk id="11" creationId="{74C1D298-31A2-4E9C-8D65-F8D7A72CFC34}"/>
          </ac:picMkLst>
        </pc:picChg>
        <pc:picChg chg="del">
          <ac:chgData name="柴原 聖大" userId="be520e513ca46f88" providerId="LiveId" clId="{75668A52-58CA-42D2-9E25-2AAADBFF1425}" dt="2021-07-18T11:54:12.961" v="35" actId="478"/>
          <ac:picMkLst>
            <pc:docMk/>
            <pc:sldMk cId="2223828767" sldId="257"/>
            <ac:picMk id="16" creationId="{C7FAD15C-31E0-46AC-A61E-99EE824BE777}"/>
          </ac:picMkLst>
        </pc:picChg>
        <pc:picChg chg="del">
          <ac:chgData name="柴原 聖大" userId="be520e513ca46f88" providerId="LiveId" clId="{75668A52-58CA-42D2-9E25-2AAADBFF1425}" dt="2021-07-18T11:54:12.961" v="35" actId="478"/>
          <ac:picMkLst>
            <pc:docMk/>
            <pc:sldMk cId="2223828767" sldId="257"/>
            <ac:picMk id="30" creationId="{4D85A109-6C92-4412-AA40-1233B0203B02}"/>
          </ac:picMkLst>
        </pc:picChg>
        <pc:picChg chg="add del mod">
          <ac:chgData name="柴原 聖大" userId="be520e513ca46f88" providerId="LiveId" clId="{75668A52-58CA-42D2-9E25-2AAADBFF1425}" dt="2021-07-18T14:35:58.882" v="1599" actId="478"/>
          <ac:picMkLst>
            <pc:docMk/>
            <pc:sldMk cId="2223828767" sldId="257"/>
            <ac:picMk id="37" creationId="{8002A06D-6DCE-4BA5-86CA-B24C731B9119}"/>
          </ac:picMkLst>
        </pc:picChg>
        <pc:picChg chg="add mod">
          <ac:chgData name="柴原 聖大" userId="be520e513ca46f88" providerId="LiveId" clId="{75668A52-58CA-42D2-9E25-2AAADBFF1425}" dt="2021-07-18T14:37:24.895" v="1610" actId="1076"/>
          <ac:picMkLst>
            <pc:docMk/>
            <pc:sldMk cId="2223828767" sldId="257"/>
            <ac:picMk id="50" creationId="{7CA4D9ED-7AF0-4925-9A33-CE1392D1E652}"/>
          </ac:picMkLst>
        </pc:picChg>
        <pc:picChg chg="add mod">
          <ac:chgData name="柴原 聖大" userId="be520e513ca46f88" providerId="LiveId" clId="{75668A52-58CA-42D2-9E25-2AAADBFF1425}" dt="2021-07-18T14:37:23.175" v="1608" actId="1076"/>
          <ac:picMkLst>
            <pc:docMk/>
            <pc:sldMk cId="2223828767" sldId="257"/>
            <ac:picMk id="52" creationId="{A866379E-BA94-4FE9-96BA-CBE23FAA9762}"/>
          </ac:picMkLst>
        </pc:picChg>
        <pc:picChg chg="add mod">
          <ac:chgData name="柴原 聖大" userId="be520e513ca46f88" providerId="LiveId" clId="{75668A52-58CA-42D2-9E25-2AAADBFF1425}" dt="2021-07-18T14:39:04.201" v="1618" actId="1076"/>
          <ac:picMkLst>
            <pc:docMk/>
            <pc:sldMk cId="2223828767" sldId="257"/>
            <ac:picMk id="55" creationId="{98405D41-325F-414B-A98D-5D83389ABCE7}"/>
          </ac:picMkLst>
        </pc:picChg>
        <pc:cxnChg chg="del mod">
          <ac:chgData name="柴原 聖大" userId="be520e513ca46f88" providerId="LiveId" clId="{75668A52-58CA-42D2-9E25-2AAADBFF1425}" dt="2021-07-18T11:54:12.961" v="35" actId="478"/>
          <ac:cxnSpMkLst>
            <pc:docMk/>
            <pc:sldMk cId="2223828767" sldId="257"/>
            <ac:cxnSpMk id="35" creationId="{37F6C365-E564-4DDC-8F84-335F4DC57DC4}"/>
          </ac:cxnSpMkLst>
        </pc:cxnChg>
        <pc:cxnChg chg="del">
          <ac:chgData name="柴原 聖大" userId="be520e513ca46f88" providerId="LiveId" clId="{75668A52-58CA-42D2-9E25-2AAADBFF1425}" dt="2021-07-18T11:54:12.961" v="35" actId="478"/>
          <ac:cxnSpMkLst>
            <pc:docMk/>
            <pc:sldMk cId="2223828767" sldId="257"/>
            <ac:cxnSpMk id="38" creationId="{BA00D6DC-AD8F-4222-9FFE-EC9789964043}"/>
          </ac:cxnSpMkLst>
        </pc:cxnChg>
        <pc:cxnChg chg="del mod">
          <ac:chgData name="柴原 聖大" userId="be520e513ca46f88" providerId="LiveId" clId="{75668A52-58CA-42D2-9E25-2AAADBFF1425}" dt="2021-07-18T11:54:12.961" v="35" actId="478"/>
          <ac:cxnSpMkLst>
            <pc:docMk/>
            <pc:sldMk cId="2223828767" sldId="257"/>
            <ac:cxnSpMk id="41" creationId="{4E3CC5CD-8E3B-4E25-B7F9-E813B173024D}"/>
          </ac:cxnSpMkLst>
        </pc:cxnChg>
        <pc:cxnChg chg="del">
          <ac:chgData name="柴原 聖大" userId="be520e513ca46f88" providerId="LiveId" clId="{75668A52-58CA-42D2-9E25-2AAADBFF1425}" dt="2021-07-18T11:54:12.961" v="35" actId="478"/>
          <ac:cxnSpMkLst>
            <pc:docMk/>
            <pc:sldMk cId="2223828767" sldId="257"/>
            <ac:cxnSpMk id="43" creationId="{0A69D10F-8C78-4362-91DB-7057B416F1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71" y="2205039"/>
            <a:ext cx="10191263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2800" b="1">
                <a:solidFill>
                  <a:srgbClr val="4D4D4D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645027"/>
            <a:ext cx="8534400" cy="587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1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45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213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92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角丸四角形 2"/>
          <p:cNvSpPr/>
          <p:nvPr/>
        </p:nvSpPr>
        <p:spPr bwMode="black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71BC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5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44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23F6BF6A-FEAB-4D44-BF9D-8BF96556D934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16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DE0A2F45-73C7-4D1B-BCD2-0A23F719E26B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2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4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D380A2F-2C3D-4EF6-9B4B-2668B9F9F519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474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3" y="1600204"/>
            <a:ext cx="53926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7" y="1600204"/>
            <a:ext cx="53926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BDA99EAA-C29E-4C69-928B-C6D99CAAB0AE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459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B80AD375-3801-4C6A-959A-5A818BFF404F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0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19250"/>
            <a:ext cx="9144000" cy="16335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95700"/>
            <a:ext cx="9144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28625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E01AAB9B-86FB-4DFC-8602-9F44F10668C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20175" y="6356353"/>
            <a:ext cx="2743200" cy="365125"/>
          </a:xfrm>
        </p:spPr>
        <p:txBody>
          <a:bodyPr/>
          <a:lstStyle/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48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38E08FDC-D3B1-42E8-8CCF-175F341845A2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37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CC24D6E0-0CB0-4CAB-97E0-CCAF5B46B626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206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7387" y="273054"/>
            <a:ext cx="68150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27A2BF63-B93D-48B9-B781-189BA7D94C52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43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55B45D6-D405-43C2-ACD1-6718B66694D3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094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E3B2410-1A88-4466-BF62-B9933C9D533E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616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70816" y="188913"/>
            <a:ext cx="2811584" cy="59372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6064" y="188913"/>
            <a:ext cx="824718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DFFD2CDE-AE2E-4E16-97BF-08232C69189D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01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1231-71C9-40AC-A1EA-1E63960CF979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90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9A7-1C9A-4476-840E-BC4BFB0308B3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4944665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52638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FA8-2A02-4574-9B07-DE9AF2AF7CEE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3439205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6" y="1828803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8803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CDD5-81A9-41D2-83AB-D2C01BF5F21F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36170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5B95C-3876-45AA-891B-13D9128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3F25B8-5AF6-4D77-8E00-3C21425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AB9B-86FB-4DFC-8602-9F44F10668C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03E99-F66B-4546-AA97-3D441C8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4B271-1815-4B77-A144-55BB54FE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125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5"/>
            <a:ext cx="515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7555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A95B-7853-469E-90B8-25289F688A21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7767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B502-A21E-4421-9C26-BE2A84F80781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154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4DEF-BF30-45B9-9404-D74AAECF4CC9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5438296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5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A903-EEC0-489E-8ED0-0BA36233BD26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9512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540-4550-464A-BD8B-1474D97F2D3E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1741804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6E98-6863-490D-B034-31D0C30DDF04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0838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7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686-29BB-4C71-84FB-6C0905D3A13C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6612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434" y="3573464"/>
            <a:ext cx="11523134" cy="71437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4420" y="3429003"/>
            <a:ext cx="1822449" cy="144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040534" y="6453192"/>
            <a:ext cx="1151467" cy="714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857568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635320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857568" y="2809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 rot="10800000">
            <a:off x="114301" y="6465888"/>
            <a:ext cx="412751" cy="309562"/>
            <a:chOff x="113" y="4020"/>
            <a:chExt cx="195" cy="195"/>
          </a:xfrm>
        </p:grpSpPr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210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105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210" y="4124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2" y="3886200"/>
            <a:ext cx="1038232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fld id="{530A0C12-659A-4E3F-9194-4C1C17AD333D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Calibri" pitchFamily="34" charset="0"/>
                <a:cs typeface="Calibri" pitchFamily="34" charset="0"/>
              </a:defRPr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5540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260350"/>
            <a:ext cx="10945216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p"/>
              <a:defRPr b="0"/>
            </a:lvl1pPr>
            <a:lvl2pPr>
              <a:buFont typeface="Wingdings" pitchFamily="2" charset="2"/>
              <a:buChar char="n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4127E-13AB-45F3-85E5-DBA6FEEDCFC1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62225"/>
      </p:ext>
    </p:extLst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9B8A8-AC69-4119-A9F6-E1240770489F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3379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19D5-F76A-4125-BBDA-89D4AF5C6227}" type="datetime1">
              <a:rPr kumimoji="1" lang="ja-JP" altLang="en-US" smtClean="0"/>
              <a:t>2021/7/19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928871" y="6600870"/>
            <a:ext cx="6262756" cy="207350"/>
          </a:xfrm>
        </p:spPr>
        <p:txBody>
          <a:bodyPr/>
          <a:lstStyle/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168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964F-0548-4D01-AD0F-CEE803C9736A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30707"/>
      </p:ext>
    </p:extLst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FF874-0FBB-4EAC-8AA7-6ABF9BC2D6E2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97343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118AB-2D1C-4D27-9E9C-5253CACD67E6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081681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49D8E-0990-46F6-8587-84D462DAA700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694073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B34D8-792D-4A7E-B8D5-4DD4E94237E6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378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4030-3CF2-4849-9A1E-7BBDD0527333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2708"/>
      </p:ext>
    </p:extLst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F6921-A239-4D65-AB13-5FD82ABBEB59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546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60354"/>
            <a:ext cx="2743200" cy="58658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60354"/>
            <a:ext cx="8026400" cy="58658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CADA-D6AF-43E8-A03F-11EE4EBA3CD0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8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3C03F6-F793-44A7-A6A4-8A0A71601AAB}" type="datetime1">
              <a:rPr kumimoji="1" lang="ja-JP" altLang="en-US" smtClean="0"/>
              <a:t>2021/7/19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8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5" y="6618072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9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68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65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32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4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4434" y="1341442"/>
            <a:ext cx="11523134" cy="71437"/>
          </a:xfrm>
          <a:prstGeom prst="rect">
            <a:avLst/>
          </a:prstGeom>
          <a:solidFill>
            <a:srgbClr val="3366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24420" y="1196979"/>
            <a:ext cx="1822449" cy="14446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040534" y="6453192"/>
            <a:ext cx="1151467" cy="714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60350"/>
            <a:ext cx="873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Calibri" pitchFamily="34" charset="0"/>
                <a:ea typeface="ＭＳ Ｐゴシック" pitchFamily="50" charset="-128"/>
                <a:cs typeface="Calibri" pitchFamily="34" charset="0"/>
              </a:defRPr>
            </a:lvl1pPr>
          </a:lstStyle>
          <a:p>
            <a:fld id="{4DF70919-1F29-416D-9506-6E1EDBD5D2EB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smtClean="0">
                <a:latin typeface="Calibri" pitchFamily="34" charset="0"/>
                <a:ea typeface="ＭＳ Ｐゴシック" pitchFamily="50" charset="-128"/>
                <a:cs typeface="Calibri" pitchFamily="34" charset="0"/>
              </a:defRPr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857568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1635320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1857568" y="2809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grpSp>
        <p:nvGrpSpPr>
          <p:cNvPr id="1036" name="Group 13"/>
          <p:cNvGrpSpPr>
            <a:grpSpLocks/>
          </p:cNvGrpSpPr>
          <p:nvPr/>
        </p:nvGrpSpPr>
        <p:grpSpPr bwMode="auto">
          <a:xfrm rot="10800000">
            <a:off x="114301" y="6465888"/>
            <a:ext cx="412751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0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05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0" y="4124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fade thruBlk="1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33993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0" y="6542225"/>
            <a:ext cx="12192000" cy="33265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wrap="square" lIns="828000" tIns="216000" rIns="828000" bIns="180000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2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gray">
          <a:xfrm>
            <a:off x="0" y="620713"/>
            <a:ext cx="12192000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" y="519524"/>
            <a:ext cx="65" cy="27699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ja-JP" altLang="en-US" sz="180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3638318" y="6592859"/>
            <a:ext cx="4302699" cy="2313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1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>
          <a:xfrm>
            <a:off x="185670" y="6608882"/>
            <a:ext cx="2743200" cy="19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711A-5BEB-49ED-86F2-61A020CD0492}" type="datetime1">
              <a:rPr kumimoji="1" lang="ja-JP" altLang="en-US" smtClean="0"/>
              <a:t>2021/7/19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792443" y="6600870"/>
            <a:ext cx="4607114" cy="215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8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0" y="6489344"/>
            <a:ext cx="12192000" cy="368659"/>
          </a:xfrm>
          <a:prstGeom prst="roundRect">
            <a:avLst>
              <a:gd name="adj" fmla="val 0"/>
            </a:avLst>
          </a:prstGeom>
          <a:solidFill>
            <a:srgbClr val="EAEAEA">
              <a:alpha val="80000"/>
            </a:srgbClr>
          </a:solidFill>
          <a:ln>
            <a:noFill/>
          </a:ln>
          <a:effectLst/>
        </p:spPr>
        <p:txBody>
          <a:bodyPr wrap="square" lIns="828000" tIns="216000" rIns="828000" bIns="180000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2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black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9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black">
          <a:xfrm>
            <a:off x="1" y="3290504"/>
            <a:ext cx="2328986" cy="276999"/>
          </a:xfrm>
          <a:prstGeom prst="rect">
            <a:avLst/>
          </a:prstGeom>
          <a:solidFill>
            <a:srgbClr val="007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ja-JP" altLang="en-US" sz="18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465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22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pd素材集#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23" y="6632575"/>
            <a:ext cx="1883508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black">
          <a:xfrm>
            <a:off x="0" y="3268956"/>
            <a:ext cx="12192000" cy="320088"/>
          </a:xfrm>
          <a:prstGeom prst="roundRect">
            <a:avLst>
              <a:gd name="adj" fmla="val 0"/>
            </a:avLst>
          </a:prstGeom>
          <a:solidFill>
            <a:srgbClr val="0071BC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965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pd素材集#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23" y="6632575"/>
            <a:ext cx="1883508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auto">
          <a:xfrm>
            <a:off x="0" y="3268956"/>
            <a:ext cx="12192000" cy="320088"/>
          </a:xfrm>
          <a:prstGeom prst="roundRect">
            <a:avLst>
              <a:gd name="adj" fmla="val 0"/>
            </a:avLst>
          </a:prstGeom>
          <a:solidFill>
            <a:srgbClr val="E2F1FA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226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6064" y="188917"/>
            <a:ext cx="1116623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" y="3219167"/>
            <a:ext cx="2328986" cy="419667"/>
          </a:xfrm>
          <a:prstGeom prst="rect">
            <a:avLst/>
          </a:prstGeom>
          <a:solidFill>
            <a:srgbClr val="007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endParaRPr lang="ja-JP" altLang="en-US" sz="2200" b="1">
              <a:solidFill>
                <a:srgbClr val="4D4D4D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4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21832F-1DA3-42F0-ACD1-D2A82047FA59}" type="datetime1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6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EF8B-CF3A-4666-BA1A-1439184E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 thruBlk="1"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A55A552-5EEC-45CD-862D-D10C5DA280A1}"/>
              </a:ext>
            </a:extLst>
          </p:cNvPr>
          <p:cNvGrpSpPr/>
          <p:nvPr/>
        </p:nvGrpSpPr>
        <p:grpSpPr>
          <a:xfrm>
            <a:off x="6282205" y="2501092"/>
            <a:ext cx="3105728" cy="949660"/>
            <a:chOff x="6222999" y="2110705"/>
            <a:chExt cx="3105728" cy="94966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FD779B7-2A94-47A0-BDFA-D884FD4009BB}"/>
                </a:ext>
              </a:extLst>
            </p:cNvPr>
            <p:cNvSpPr/>
            <p:nvPr/>
          </p:nvSpPr>
          <p:spPr bwMode="auto">
            <a:xfrm>
              <a:off x="6280726" y="2797325"/>
              <a:ext cx="1431637" cy="263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26AC621-0DE9-4784-9FB9-709E980CBD8D}"/>
                </a:ext>
              </a:extLst>
            </p:cNvPr>
            <p:cNvSpPr/>
            <p:nvPr/>
          </p:nvSpPr>
          <p:spPr bwMode="auto">
            <a:xfrm>
              <a:off x="7897090" y="2397017"/>
              <a:ext cx="1431637" cy="263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5B4AEAE-15E4-4B0F-BD9F-3599CC333592}"/>
                </a:ext>
              </a:extLst>
            </p:cNvPr>
            <p:cNvSpPr/>
            <p:nvPr/>
          </p:nvSpPr>
          <p:spPr bwMode="auto">
            <a:xfrm>
              <a:off x="6222999" y="2393342"/>
              <a:ext cx="1431637" cy="263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A6A52B-5D41-4E6B-8E35-45A77613DF39}"/>
                </a:ext>
              </a:extLst>
            </p:cNvPr>
            <p:cNvSpPr/>
            <p:nvPr/>
          </p:nvSpPr>
          <p:spPr bwMode="auto">
            <a:xfrm>
              <a:off x="7629236" y="2110705"/>
              <a:ext cx="1431637" cy="263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07DEFDB-9CB7-4E84-9B7A-9B7E4892C187}"/>
                </a:ext>
              </a:extLst>
            </p:cNvPr>
            <p:cNvSpPr/>
            <p:nvPr/>
          </p:nvSpPr>
          <p:spPr bwMode="auto">
            <a:xfrm rot="8046697">
              <a:off x="7482680" y="2209325"/>
              <a:ext cx="189576" cy="38493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0" name="矢印: 右 39">
              <a:extLst>
                <a:ext uri="{FF2B5EF4-FFF2-40B4-BE49-F238E27FC236}">
                  <a16:creationId xmlns:a16="http://schemas.microsoft.com/office/drawing/2014/main" id="{A298C8E5-294E-4B2B-88F6-147D39DC9C30}"/>
                </a:ext>
              </a:extLst>
            </p:cNvPr>
            <p:cNvSpPr/>
            <p:nvPr/>
          </p:nvSpPr>
          <p:spPr bwMode="auto">
            <a:xfrm rot="8046697">
              <a:off x="7683227" y="2556830"/>
              <a:ext cx="189576" cy="38493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2228E69-E0D0-4FA0-ABAA-0CECC96510BF}"/>
                  </a:ext>
                </a:extLst>
              </p:cNvPr>
              <p:cNvSpPr txBox="1"/>
              <p:nvPr/>
            </p:nvSpPr>
            <p:spPr>
              <a:xfrm>
                <a:off x="6095999" y="1618097"/>
                <a:ext cx="5797062" cy="2873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0070C0"/>
                    </a:solidFill>
                  </a:rPr>
                  <a:t>２．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EM</a:t>
                </a:r>
                <a:r>
                  <a:rPr kumimoji="1" lang="ja-JP" altLang="en-US" b="1" dirty="0">
                    <a:solidFill>
                      <a:srgbClr val="0070C0"/>
                    </a:solidFill>
                  </a:rPr>
                  <a:t>法</a:t>
                </a:r>
                <a:endParaRPr kumimoji="1" lang="en-US" altLang="ja-JP" b="1" dirty="0">
                  <a:solidFill>
                    <a:srgbClr val="0070C0"/>
                  </a:solidFill>
                </a:endParaRPr>
              </a:p>
              <a:p>
                <a:pPr/>
                <a:r>
                  <a:rPr lang="ja-JP" altLang="en-US" dirty="0"/>
                  <a:t>　　⇒ 期待値計算，最尤解の推定を繰り返し推計</a:t>
                </a:r>
                <a:endParaRPr lang="en-US" altLang="ja-JP" dirty="0"/>
              </a:p>
              <a:p>
                <a:pPr/>
                <a:r>
                  <a:rPr lang="ja-JP" altLang="en-US" dirty="0"/>
                  <a:t>　　⇒ 欠損値があるデータに適用可能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ja-JP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ja-JP" sz="1600" b="1" dirty="0">
                    <a:ea typeface="Cambria Math" panose="02040503050406030204" pitchFamily="18" charset="0"/>
                  </a:rPr>
                </a:br>
                <a:endParaRPr lang="en-US" altLang="ja-JP" sz="1600" b="1" dirty="0">
                  <a:ea typeface="Cambria Math" panose="02040503050406030204" pitchFamily="18" charset="0"/>
                </a:endParaRPr>
              </a:p>
              <a:p>
                <a:endParaRPr lang="en-US" altLang="ja-JP" i="1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ja-JP" dirty="0"/>
                  <a:t>E</a:t>
                </a:r>
                <a:r>
                  <a:rPr lang="ja-JP" altLang="en-US" dirty="0"/>
                  <a:t>ステップ：</a:t>
                </a:r>
                <a:r>
                  <a:rPr lang="en-US" altLang="ja-JP" sz="1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altLang="ja-JP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ja-JP" altLang="en-US" dirty="0"/>
                  <a:t>所与の下，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ja-JP" altLang="en-US" dirty="0"/>
                  <a:t>を求める</a:t>
                </a:r>
                <a:endParaRPr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ja-JP" dirty="0"/>
                  <a:t>M</a:t>
                </a:r>
                <a:r>
                  <a:rPr lang="ja-JP" altLang="en-US" dirty="0"/>
                  <a:t>ステップ：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ja-JP" altLang="en-US" dirty="0"/>
                  <a:t>を最大化する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2228E69-E0D0-4FA0-ABAA-0CECC965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18097"/>
                <a:ext cx="5797062" cy="2873864"/>
              </a:xfrm>
              <a:prstGeom prst="rect">
                <a:avLst/>
              </a:prstGeom>
              <a:blipFill>
                <a:blip r:embed="rId2"/>
                <a:stretch>
                  <a:fillRect l="-841" t="-1695" b="-2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ECA909-93F9-429B-A6E5-873F59226B2D}"/>
              </a:ext>
            </a:extLst>
          </p:cNvPr>
          <p:cNvSpPr/>
          <p:nvPr/>
        </p:nvSpPr>
        <p:spPr bwMode="auto">
          <a:xfrm>
            <a:off x="2074984" y="3907744"/>
            <a:ext cx="1477107" cy="281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1">
                <a:extLst>
                  <a:ext uri="{FF2B5EF4-FFF2-40B4-BE49-F238E27FC236}">
                    <a16:creationId xmlns:a16="http://schemas.microsoft.com/office/drawing/2014/main" id="{01E15F98-F57F-46F5-9993-173EBF258E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438895"/>
                  </p:ext>
                </p:extLst>
              </p:nvPr>
            </p:nvGraphicFramePr>
            <p:xfrm>
              <a:off x="298938" y="2501092"/>
              <a:ext cx="5797062" cy="174225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50730">
                      <a:extLst>
                        <a:ext uri="{9D8B030D-6E8A-4147-A177-3AD203B41FA5}">
                          <a16:colId xmlns:a16="http://schemas.microsoft.com/office/drawing/2014/main" val="2174057956"/>
                        </a:ext>
                      </a:extLst>
                    </a:gridCol>
                    <a:gridCol w="2173166">
                      <a:extLst>
                        <a:ext uri="{9D8B030D-6E8A-4147-A177-3AD203B41FA5}">
                          <a16:colId xmlns:a16="http://schemas.microsoft.com/office/drawing/2014/main" val="1161564613"/>
                        </a:ext>
                      </a:extLst>
                    </a:gridCol>
                    <a:gridCol w="2173166">
                      <a:extLst>
                        <a:ext uri="{9D8B030D-6E8A-4147-A177-3AD203B41FA5}">
                          <a16:colId xmlns:a16="http://schemas.microsoft.com/office/drawing/2014/main" val="105467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収束性と収束速度</a:t>
                          </a: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49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最急降下法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大域的収束性だが遅い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89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ニュートン法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400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kumimoji="1" lang="en-US" altLang="ja-JP" sz="1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ja-JP" sz="1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局所収束性だが早い</a:t>
                          </a:r>
                          <a:endParaRPr kumimoji="1" lang="en-US" altLang="ja-JP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131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準ニュートン法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400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kumimoji="1" lang="en-US" altLang="ja-JP" sz="1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ja-JP" sz="1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400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大域的収束性かつ早い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6356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1">
                <a:extLst>
                  <a:ext uri="{FF2B5EF4-FFF2-40B4-BE49-F238E27FC236}">
                    <a16:creationId xmlns:a16="http://schemas.microsoft.com/office/drawing/2014/main" id="{01E15F98-F57F-46F5-9993-173EBF258E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438895"/>
                  </p:ext>
                </p:extLst>
              </p:nvPr>
            </p:nvGraphicFramePr>
            <p:xfrm>
              <a:off x="298938" y="2501092"/>
              <a:ext cx="5797062" cy="174225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50730">
                      <a:extLst>
                        <a:ext uri="{9D8B030D-6E8A-4147-A177-3AD203B41FA5}">
                          <a16:colId xmlns:a16="http://schemas.microsoft.com/office/drawing/2014/main" val="2174057956"/>
                        </a:ext>
                      </a:extLst>
                    </a:gridCol>
                    <a:gridCol w="2173166">
                      <a:extLst>
                        <a:ext uri="{9D8B030D-6E8A-4147-A177-3AD203B41FA5}">
                          <a16:colId xmlns:a16="http://schemas.microsoft.com/office/drawing/2014/main" val="1161564613"/>
                        </a:ext>
                      </a:extLst>
                    </a:gridCol>
                    <a:gridCol w="2173166">
                      <a:extLst>
                        <a:ext uri="{9D8B030D-6E8A-4147-A177-3AD203B41FA5}">
                          <a16:colId xmlns:a16="http://schemas.microsoft.com/office/drawing/2014/main" val="105467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7135" t="-1639" r="-10084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収束性と収束速度</a:t>
                          </a: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49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最急降下法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135" t="-101639" r="-100843" b="-2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大域的収束性だが遅い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8967370"/>
                      </a:ext>
                    </a:extLst>
                  </a:tr>
                  <a:tr h="377889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ニュートン法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135" t="-198387" r="-100843" b="-16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局所収束性だが早い</a:t>
                          </a:r>
                          <a:endParaRPr kumimoji="1" lang="en-US" altLang="ja-JP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131794"/>
                      </a:ext>
                    </a:extLst>
                  </a:tr>
                  <a:tr h="62268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準ニュートン法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135" t="-179612" r="-100843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大域的収束性かつ早い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63567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F111564-7FBF-4ABC-B49B-71F15A84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52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 </a:t>
            </a:r>
            <a:r>
              <a:rPr lang="en-US" altLang="ja-JP" sz="2800" dirty="0"/>
              <a:t>4.2.9</a:t>
            </a:r>
            <a:r>
              <a:rPr lang="ja-JP" altLang="en-US" sz="2800" dirty="0"/>
              <a:t> レジームの見つけ方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F219A0-03C7-43BD-8AF3-A8F11260C777}"/>
                  </a:ext>
                </a:extLst>
              </p:cNvPr>
              <p:cNvSpPr txBox="1"/>
              <p:nvPr/>
            </p:nvSpPr>
            <p:spPr>
              <a:xfrm>
                <a:off x="298938" y="507972"/>
                <a:ext cx="11594123" cy="87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kumimoji="1" lang="ja-JP" altLang="en-US" dirty="0"/>
                  <a:t>マルコフスイッチモデルのパラメータ推計：最尤法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ℱ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ℱ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ja-JP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kumimoji="1" lang="en-US" altLang="ja-JP" dirty="0"/>
                </a:br>
                <a:endParaRPr kumimoji="1" lang="en-US" altLang="ja-JP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F219A0-03C7-43BD-8AF3-A8F11260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507972"/>
                <a:ext cx="11594123" cy="873316"/>
              </a:xfrm>
              <a:prstGeom prst="rect">
                <a:avLst/>
              </a:prstGeom>
              <a:blipFill>
                <a:blip r:embed="rId4"/>
                <a:stretch>
                  <a:fillRect l="-315"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2F7CFF-D312-4424-A591-B16FC37566DE}"/>
              </a:ext>
            </a:extLst>
          </p:cNvPr>
          <p:cNvSpPr/>
          <p:nvPr/>
        </p:nvSpPr>
        <p:spPr bwMode="auto">
          <a:xfrm>
            <a:off x="298938" y="1611961"/>
            <a:ext cx="5797062" cy="2880000"/>
          </a:xfrm>
          <a:prstGeom prst="rect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FFA2CB-F3DA-41D1-A635-F03E39021431}"/>
                  </a:ext>
                </a:extLst>
              </p:cNvPr>
              <p:cNvSpPr txBox="1"/>
              <p:nvPr/>
            </p:nvSpPr>
            <p:spPr>
              <a:xfrm>
                <a:off x="298938" y="1611962"/>
                <a:ext cx="5797062" cy="94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0070C0"/>
                    </a:solidFill>
                  </a:rPr>
                  <a:t>１．</a:t>
                </a:r>
                <a:r>
                  <a:rPr kumimoji="1" lang="ja-JP" altLang="en-US" b="1" dirty="0">
                    <a:solidFill>
                      <a:srgbClr val="0070C0"/>
                    </a:solidFill>
                  </a:rPr>
                  <a:t>最急降下法・ニュートン法・準ニュートン法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　　⇒ 勾配ベクトル・ヘッセ行列を使用して推計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FFA2CB-F3DA-41D1-A635-F03E3902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1611962"/>
                <a:ext cx="5797062" cy="941989"/>
              </a:xfrm>
              <a:prstGeom prst="rect">
                <a:avLst/>
              </a:prstGeom>
              <a:blipFill>
                <a:blip r:embed="rId5"/>
                <a:stretch>
                  <a:fillRect l="-841" t="-1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D9855F-D1EA-4585-A4DB-7F440B3D3AD2}"/>
              </a:ext>
            </a:extLst>
          </p:cNvPr>
          <p:cNvSpPr txBox="1"/>
          <p:nvPr/>
        </p:nvSpPr>
        <p:spPr>
          <a:xfrm>
            <a:off x="1942742" y="4214349"/>
            <a:ext cx="183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ヘッセ行列を近似！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0D0224C-E4C2-4293-9BE2-70B4BDAB65BE}"/>
              </a:ext>
            </a:extLst>
          </p:cNvPr>
          <p:cNvSpPr/>
          <p:nvPr/>
        </p:nvSpPr>
        <p:spPr bwMode="auto">
          <a:xfrm>
            <a:off x="6095999" y="1611961"/>
            <a:ext cx="5797062" cy="2880000"/>
          </a:xfrm>
          <a:prstGeom prst="rect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2CAE82C-3014-4476-9F08-A46FBE0F97FE}"/>
              </a:ext>
            </a:extLst>
          </p:cNvPr>
          <p:cNvSpPr/>
          <p:nvPr/>
        </p:nvSpPr>
        <p:spPr bwMode="auto">
          <a:xfrm>
            <a:off x="298938" y="4491961"/>
            <a:ext cx="11594123" cy="2031791"/>
          </a:xfrm>
          <a:prstGeom prst="rect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E11A521-0264-4DB8-9B36-A0579C3568D6}"/>
              </a:ext>
            </a:extLst>
          </p:cNvPr>
          <p:cNvSpPr txBox="1"/>
          <p:nvPr/>
        </p:nvSpPr>
        <p:spPr>
          <a:xfrm>
            <a:off x="298938" y="4491961"/>
            <a:ext cx="11594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３．マルコフ連鎖モンテカルロ（</a:t>
            </a:r>
            <a:r>
              <a:rPr kumimoji="1" lang="en-US" altLang="ja-JP" b="1" dirty="0">
                <a:solidFill>
                  <a:srgbClr val="0070C0"/>
                </a:solidFill>
              </a:rPr>
              <a:t>MCMC</a:t>
            </a:r>
            <a:r>
              <a:rPr kumimoji="1" lang="ja-JP" altLang="en-US" b="1" dirty="0">
                <a:solidFill>
                  <a:srgbClr val="0070C0"/>
                </a:solidFill>
              </a:rPr>
              <a:t>）法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dirty="0"/>
              <a:t>　　⇒ マルコフ連鎖を利用してパラメータの分布をモンテカルロ法によって推計</a:t>
            </a:r>
            <a:br>
              <a:rPr lang="en-US" altLang="ja-JP" dirty="0"/>
            </a:br>
            <a:r>
              <a:rPr lang="ja-JP" altLang="en-US" dirty="0"/>
              <a:t>　　⇒ 尤度が多峰性を持つ場合に有効</a:t>
            </a:r>
            <a:endParaRPr lang="en-US" altLang="ja-JP" dirty="0"/>
          </a:p>
          <a:p>
            <a:r>
              <a:rPr lang="ja-JP" altLang="en-US"/>
              <a:t>　　⇒ 局所最適解や初期値依存は問題なしだが，計算負荷が高いことも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ギブスサンプリング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メトロポリス法</a:t>
            </a:r>
            <a:br>
              <a:rPr lang="en-US" altLang="ja-JP" dirty="0"/>
            </a:br>
            <a:r>
              <a:rPr lang="ja-JP" altLang="en-US" dirty="0"/>
              <a:t>詳細釣り合い条件を満たすように採択・棄却する</a:t>
            </a:r>
            <a:endParaRPr kumimoji="1" lang="ja-JP" altLang="en-US" dirty="0"/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01BD07C8-B9F4-48C5-8346-8777D4861E68}"/>
              </a:ext>
            </a:extLst>
          </p:cNvPr>
          <p:cNvSpPr/>
          <p:nvPr/>
        </p:nvSpPr>
        <p:spPr bwMode="auto">
          <a:xfrm>
            <a:off x="5523344" y="1337693"/>
            <a:ext cx="988291" cy="244103"/>
          </a:xfrm>
          <a:prstGeom prst="down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98405D41-325F-414B-A98D-5D83389AB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888" y="5116942"/>
            <a:ext cx="305181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28767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Agenda" id="{B4585792-543A-4D82-B707-FF9A95C7879C}" vid="{E3E91B31-CC76-4CC4-812A-B1E7FB0FD457}"/>
    </a:ext>
  </a:extLst>
</a:theme>
</file>

<file path=ppt/theme/theme10.xml><?xml version="1.0" encoding="utf-8"?>
<a:theme xmlns:a="http://schemas.openxmlformats.org/drawingml/2006/main" name="design006-simple blue-">
  <a:themeElements>
    <a:clrScheme name="design006-simple blue-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006-simple blue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6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3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5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7.xml><?xml version="1.0" encoding="utf-8"?>
<a:theme xmlns:a="http://schemas.openxmlformats.org/drawingml/2006/main" name="7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8.xml><?xml version="1.0" encoding="utf-8"?>
<a:theme xmlns:a="http://schemas.openxmlformats.org/drawingml/2006/main" name="9_標準デザイン">
  <a:themeElements>
    <a:clrScheme name="4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標準デザイン">
      <a:majorFont>
        <a:latin typeface="メイリオ"/>
        <a:ea typeface="メイリオ"/>
        <a:cs typeface="ＭＳ Ｐゴシック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4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4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メイリオ" pitchFamily="50" charset="-128"/>
            <a:cs typeface="メイリオ" pitchFamily="50" charset="-128"/>
          </a:defRPr>
        </a:defPPr>
      </a:lstStyle>
    </a:lnDef>
  </a:objectDefaults>
  <a:extraClrSchemeLst>
    <a:extraClrScheme>
      <a:clrScheme name="4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20190208_修論審査会発表資料</Template>
  <TotalTime>2170</TotalTime>
  <Words>240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10</vt:i4>
      </vt:variant>
      <vt:variant>
        <vt:lpstr>スライド タイトル</vt:lpstr>
      </vt:variant>
      <vt:variant>
        <vt:i4>1</vt:i4>
      </vt:variant>
    </vt:vector>
  </HeadingPairs>
  <TitlesOfParts>
    <vt:vector size="19" baseType="lpstr">
      <vt:lpstr>メイリオ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Agenda</vt:lpstr>
      <vt:lpstr>1_Office ​​テーマ</vt:lpstr>
      <vt:lpstr>6_Office ​​テーマ</vt:lpstr>
      <vt:lpstr>2_Office ​​テーマ</vt:lpstr>
      <vt:lpstr>3_Office ​​テーマ</vt:lpstr>
      <vt:lpstr>5_Office ​​テーマ</vt:lpstr>
      <vt:lpstr>7_Office ​​テーマ</vt:lpstr>
      <vt:lpstr>9_標準デザイン</vt:lpstr>
      <vt:lpstr>テーマ1</vt:lpstr>
      <vt:lpstr>design006-simple blue-</vt:lpstr>
      <vt:lpstr> 4.2.9 レジームの見つけ方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柴原 聖大</dc:creator>
  <cp:lastModifiedBy>柴原 聖大</cp:lastModifiedBy>
  <cp:revision>18</cp:revision>
  <dcterms:created xsi:type="dcterms:W3CDTF">2021-06-02T11:18:53Z</dcterms:created>
  <dcterms:modified xsi:type="dcterms:W3CDTF">2021-07-20T11:56:16Z</dcterms:modified>
</cp:coreProperties>
</file>