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70" r:id="rId5"/>
    <p:sldId id="265" r:id="rId6"/>
    <p:sldId id="266" r:id="rId7"/>
    <p:sldId id="268" r:id="rId8"/>
    <p:sldId id="269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76D5-73D0-427E-8A56-48C447AB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BDEF7-AD19-43BD-B027-59879734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A2DC-1B80-4D56-9272-BBF89083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74CB-654A-41A0-991A-889C4B7D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25FB-EFD3-45F6-BC51-4045323D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EDB4-5FF8-4C3B-AF94-5771D4E1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34AF9-CD33-4C28-969A-3379F03CA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FD85-897E-45F9-8237-22E4E97C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DB40C-5C25-41FD-8157-649AA978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9BBA-1B84-4CD8-8FF3-F092423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37746-94F7-4561-916E-60244DC67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D26CA-107E-4B5A-8BFA-61A68EE80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02EA-1F19-4755-8021-1C87AA99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D84F-7637-42A8-9653-1C29A02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97D6-6B5F-4105-87C1-B4210C0C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4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2619-8F15-4B1F-AFBF-119C5784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19E6-C407-46D3-8E2B-58B416DA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DFD1-5CB6-4E59-A809-415F4EFF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AF5F-865B-4C2A-A0DE-4EC42A7A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116A-C810-44EA-A749-FA1392EB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4AA9-C2D8-4423-A82B-58DC5A2F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070D-AD3C-4D6A-B340-1A080A16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173B-8C54-4803-8810-483931EE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A1BD-1306-427E-82C0-B972C7C5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FBC7B-1DF4-4DC5-A486-100C13E2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7D7B-5998-428C-8A28-73A8CD3E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F3B0-DF3C-4ECD-A3D9-A41754E1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48161-4553-4A24-AE38-EB05AFE0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CBF6-4E3E-431B-9D57-D4BD0FD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501A8-B6DE-4BB8-8C93-B833D90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2B5CE-C352-4165-A65C-BD59E5F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04D6-586A-4DBB-9730-026BF936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6FA7-CEBF-41EA-8C2B-4AA86713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35F6-0510-4CDF-8996-26207F105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31E7-5DBB-4BCA-9179-12E568682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8F7D-7856-4E17-BDE9-97645B504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80DDC-934B-42E1-94B4-809244EF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BAD8E-935B-4CC3-AFD6-F6086212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E15BF-B5F3-409C-87A2-22C1590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4B8E-3A8A-4B71-AB97-DEC17EF9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D7916-C78C-4D25-9030-0260DAFC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91942-E543-41FF-9394-E2391AF3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752D-7A89-419C-8188-B9ED31A7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950DC-43EC-4C0B-B8D5-F318AAB6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E864B-0BB7-4964-B4E6-62E0D087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8CA53-1574-4A66-B76D-8807B6BA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487F-7EF4-459F-A3A4-93B40753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DE5F-5071-410F-921F-881B0B1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A7FF9-BB10-4DBB-83D6-D7556E03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5CBB-FB0D-43F4-88A2-395DEEE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C345-0933-4D51-BDA8-DBDC32FF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7FF6-BBDF-43F9-B4E2-F18FF66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5217-66F7-4124-ACE8-406827EF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F1EDD-6255-437E-B8AC-B681D1E4B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16FE-A8E1-4F59-91C2-AD8D1EE5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FB8F4-7491-424D-8D55-DDD6FCF1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E3A2-06D1-479D-BDC9-6CE63E8D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E784-E49B-4A2F-8B0E-E08743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4AB29-10CD-4AAF-8D4B-58C77C2E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30260-8C62-4FAE-9A55-0ABE4577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5280-3221-43DC-9958-4B9108FB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8E35-898F-4C89-A656-B383537A40A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5C81-E288-42F3-BBC3-63CA3981D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4C9D-13D2-45F1-9789-C09C4C424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C160-A094-4015-85C4-63436F43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94EE9-B985-40EE-B610-4355C9D1E55D}"/>
              </a:ext>
            </a:extLst>
          </p:cNvPr>
          <p:cNvSpPr txBox="1"/>
          <p:nvPr/>
        </p:nvSpPr>
        <p:spPr>
          <a:xfrm>
            <a:off x="1525756" y="1161653"/>
            <a:ext cx="9278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Change Colors and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26251-D1B0-4DB6-A002-07EC0FC24B03}"/>
              </a:ext>
            </a:extLst>
          </p:cNvPr>
          <p:cNvSpPr txBox="1"/>
          <p:nvPr/>
        </p:nvSpPr>
        <p:spPr>
          <a:xfrm>
            <a:off x="2529118" y="2512783"/>
            <a:ext cx="7271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make your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BC5E9-253E-42DE-8C0D-3293F8735CCC}"/>
              </a:ext>
            </a:extLst>
          </p:cNvPr>
          <p:cNvSpPr txBox="1"/>
          <p:nvPr/>
        </p:nvSpPr>
        <p:spPr>
          <a:xfrm>
            <a:off x="3887588" y="3874916"/>
            <a:ext cx="5238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to the Top </a:t>
            </a:r>
          </a:p>
        </p:txBody>
      </p:sp>
    </p:spTree>
    <p:extLst>
      <p:ext uri="{BB962C8B-B14F-4D97-AF65-F5344CB8AC3E}">
        <p14:creationId xmlns:p14="http://schemas.microsoft.com/office/powerpoint/2010/main" val="60829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95C8F98-0E83-4352-8FDC-DDA6F24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12" y="5311896"/>
            <a:ext cx="4364176" cy="1007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0A3B3-9C42-4449-B7A9-B62BE6152526}"/>
              </a:ext>
            </a:extLst>
          </p:cNvPr>
          <p:cNvSpPr txBox="1"/>
          <p:nvPr/>
        </p:nvSpPr>
        <p:spPr>
          <a:xfrm>
            <a:off x="390525" y="0"/>
            <a:ext cx="114109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Team MVP: </a:t>
            </a:r>
          </a:p>
          <a:p>
            <a:pPr algn="ctr"/>
            <a:r>
              <a:rPr lang="en-US" sz="7000" dirty="0">
                <a:solidFill>
                  <a:schemeClr val="bg1">
                    <a:lumMod val="95000"/>
                  </a:schemeClr>
                </a:solidFill>
              </a:rPr>
              <a:t>Masahiro Ward</a:t>
            </a:r>
          </a:p>
          <a:p>
            <a:pPr algn="ctr"/>
            <a:r>
              <a:rPr lang="en-US" sz="7000" dirty="0">
                <a:solidFill>
                  <a:schemeClr val="bg1">
                    <a:lumMod val="95000"/>
                  </a:schemeClr>
                </a:solidFill>
              </a:rPr>
              <a:t>Vaidehi Narayan</a:t>
            </a:r>
          </a:p>
          <a:p>
            <a:pPr algn="ctr"/>
            <a:r>
              <a:rPr lang="en-US" sz="7000" dirty="0">
                <a:solidFill>
                  <a:schemeClr val="bg1">
                    <a:lumMod val="95000"/>
                  </a:schemeClr>
                </a:solidFill>
              </a:rPr>
              <a:t>Pauline Do </a:t>
            </a:r>
          </a:p>
        </p:txBody>
      </p:sp>
    </p:spTree>
    <p:extLst>
      <p:ext uri="{BB962C8B-B14F-4D97-AF65-F5344CB8AC3E}">
        <p14:creationId xmlns:p14="http://schemas.microsoft.com/office/powerpoint/2010/main" val="253584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94EE9-B985-40EE-B610-4355C9D1E55D}"/>
              </a:ext>
            </a:extLst>
          </p:cNvPr>
          <p:cNvSpPr txBox="1"/>
          <p:nvPr/>
        </p:nvSpPr>
        <p:spPr>
          <a:xfrm>
            <a:off x="1509713" y="1475422"/>
            <a:ext cx="7629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Float on Clouds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26251-D1B0-4DB6-A002-07EC0FC24B03}"/>
              </a:ext>
            </a:extLst>
          </p:cNvPr>
          <p:cNvSpPr txBox="1"/>
          <p:nvPr/>
        </p:nvSpPr>
        <p:spPr>
          <a:xfrm>
            <a:off x="3257550" y="2952750"/>
            <a:ext cx="833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And Collect Fruit </a:t>
            </a:r>
          </a:p>
        </p:txBody>
      </p:sp>
    </p:spTree>
    <p:extLst>
      <p:ext uri="{BB962C8B-B14F-4D97-AF65-F5344CB8AC3E}">
        <p14:creationId xmlns:p14="http://schemas.microsoft.com/office/powerpoint/2010/main" val="122693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94EE9-B985-40EE-B610-4355C9D1E55D}"/>
              </a:ext>
            </a:extLst>
          </p:cNvPr>
          <p:cNvSpPr txBox="1"/>
          <p:nvPr/>
        </p:nvSpPr>
        <p:spPr>
          <a:xfrm>
            <a:off x="510003" y="1458619"/>
            <a:ext cx="1141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But Beware,</a:t>
            </a:r>
          </a:p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Powerful Bosses Await  </a:t>
            </a:r>
          </a:p>
        </p:txBody>
      </p:sp>
    </p:spTree>
    <p:extLst>
      <p:ext uri="{BB962C8B-B14F-4D97-AF65-F5344CB8AC3E}">
        <p14:creationId xmlns:p14="http://schemas.microsoft.com/office/powerpoint/2010/main" val="6269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95C8F98-0E83-4352-8FDC-DDA6F24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9" y="2406176"/>
            <a:ext cx="10340842" cy="23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43115-C862-4B7B-B51F-E31A07552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4" y="708025"/>
            <a:ext cx="9104742" cy="2337046"/>
          </a:xfrm>
          <a:prstGeom prst="rect">
            <a:avLst/>
          </a:prstGeom>
        </p:spPr>
      </p:pic>
      <p:pic>
        <p:nvPicPr>
          <p:cNvPr id="1026" name="Picture 2" descr="CH1_green.png">
            <a:extLst>
              <a:ext uri="{FF2B5EF4-FFF2-40B4-BE49-F238E27FC236}">
                <a16:creationId xmlns:a16="http://schemas.microsoft.com/office/drawing/2014/main" id="{4E5E530A-DA0E-4210-84A8-19D439D0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71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1_blue.png">
            <a:extLst>
              <a:ext uri="{FF2B5EF4-FFF2-40B4-BE49-F238E27FC236}">
                <a16:creationId xmlns:a16="http://schemas.microsoft.com/office/drawing/2014/main" id="{01543FA1-0FA9-4E82-8976-CCB2A25B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571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1_red.png">
            <a:extLst>
              <a:ext uri="{FF2B5EF4-FFF2-40B4-BE49-F238E27FC236}">
                <a16:creationId xmlns:a16="http://schemas.microsoft.com/office/drawing/2014/main" id="{609E6FB7-3BA1-4619-90D1-B5AD15F6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13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52A76-58EC-4E6C-85C3-D0C2436C4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14" y="-1361392"/>
            <a:ext cx="4712218" cy="10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43115-C862-4B7B-B51F-E31A07552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4" y="708025"/>
            <a:ext cx="9104742" cy="2337046"/>
          </a:xfrm>
          <a:prstGeom prst="rect">
            <a:avLst/>
          </a:prstGeom>
        </p:spPr>
      </p:pic>
      <p:pic>
        <p:nvPicPr>
          <p:cNvPr id="1026" name="Picture 2" descr="CH1_green.png">
            <a:extLst>
              <a:ext uri="{FF2B5EF4-FFF2-40B4-BE49-F238E27FC236}">
                <a16:creationId xmlns:a16="http://schemas.microsoft.com/office/drawing/2014/main" id="{4E5E530A-DA0E-4210-84A8-19D439D0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71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43115-C862-4B7B-B51F-E31A07552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4" y="708025"/>
            <a:ext cx="9104742" cy="2337046"/>
          </a:xfrm>
          <a:prstGeom prst="rect">
            <a:avLst/>
          </a:prstGeom>
        </p:spPr>
      </p:pic>
      <p:pic>
        <p:nvPicPr>
          <p:cNvPr id="1026" name="Picture 2" descr="CH1_green.png">
            <a:extLst>
              <a:ext uri="{FF2B5EF4-FFF2-40B4-BE49-F238E27FC236}">
                <a16:creationId xmlns:a16="http://schemas.microsoft.com/office/drawing/2014/main" id="{4E5E530A-DA0E-4210-84A8-19D439D0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71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1_blue.png">
            <a:extLst>
              <a:ext uri="{FF2B5EF4-FFF2-40B4-BE49-F238E27FC236}">
                <a16:creationId xmlns:a16="http://schemas.microsoft.com/office/drawing/2014/main" id="{01543FA1-0FA9-4E82-8976-CCB2A25B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54" y="34290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0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43115-C862-4B7B-B51F-E31A07552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04" y="708025"/>
            <a:ext cx="9104742" cy="2337046"/>
          </a:xfrm>
          <a:prstGeom prst="rect">
            <a:avLst/>
          </a:prstGeom>
        </p:spPr>
      </p:pic>
      <p:pic>
        <p:nvPicPr>
          <p:cNvPr id="1026" name="Picture 2" descr="CH1_green.png">
            <a:extLst>
              <a:ext uri="{FF2B5EF4-FFF2-40B4-BE49-F238E27FC236}">
                <a16:creationId xmlns:a16="http://schemas.microsoft.com/office/drawing/2014/main" id="{4E5E530A-DA0E-4210-84A8-19D439D0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71" y="32924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1_blue.png">
            <a:extLst>
              <a:ext uri="{FF2B5EF4-FFF2-40B4-BE49-F238E27FC236}">
                <a16:creationId xmlns:a16="http://schemas.microsoft.com/office/drawing/2014/main" id="{01543FA1-0FA9-4E82-8976-CCB2A25B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54" y="34290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1_red.png">
            <a:extLst>
              <a:ext uri="{FF2B5EF4-FFF2-40B4-BE49-F238E27FC236}">
                <a16:creationId xmlns:a16="http://schemas.microsoft.com/office/drawing/2014/main" id="{609E6FB7-3BA1-4619-90D1-B5AD15F6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36" y="3429000"/>
            <a:ext cx="4837617" cy="290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3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94EE9-B985-40EE-B610-4355C9D1E55D}"/>
              </a:ext>
            </a:extLst>
          </p:cNvPr>
          <p:cNvSpPr txBox="1"/>
          <p:nvPr/>
        </p:nvSpPr>
        <p:spPr>
          <a:xfrm>
            <a:off x="510003" y="1458619"/>
            <a:ext cx="1141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But Beware,</a:t>
            </a:r>
          </a:p>
          <a:p>
            <a:pPr algn="ctr"/>
            <a:r>
              <a:rPr lang="en-US" sz="9000" dirty="0">
                <a:solidFill>
                  <a:schemeClr val="bg1">
                    <a:lumMod val="95000"/>
                  </a:schemeClr>
                </a:solidFill>
              </a:rPr>
              <a:t>Powerful Bosses Await  </a:t>
            </a:r>
          </a:p>
        </p:txBody>
      </p:sp>
    </p:spTree>
    <p:extLst>
      <p:ext uri="{BB962C8B-B14F-4D97-AF65-F5344CB8AC3E}">
        <p14:creationId xmlns:p14="http://schemas.microsoft.com/office/powerpoint/2010/main" val="328805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36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N</dc:creator>
  <cp:lastModifiedBy>Vaidehi N</cp:lastModifiedBy>
  <cp:revision>13</cp:revision>
  <dcterms:created xsi:type="dcterms:W3CDTF">2017-11-27T23:22:48Z</dcterms:created>
  <dcterms:modified xsi:type="dcterms:W3CDTF">2017-12-01T19:24:11Z</dcterms:modified>
</cp:coreProperties>
</file>