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715"/>
  </p:normalViewPr>
  <p:slideViewPr>
    <p:cSldViewPr snapToGrid="0" snapToObjects="1" showGuides="1">
      <p:cViewPr varScale="1">
        <p:scale>
          <a:sx n="114" d="100"/>
          <a:sy n="114" d="100"/>
        </p:scale>
        <p:origin x="608" y="168"/>
      </p:cViewPr>
      <p:guideLst>
        <p:guide orient="horz" pos="2183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E30995-4A9B-454C-BD35-FA97B2F2F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2ABA4BC-10DE-364C-B041-7D54067AE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062FBA-E4B3-5D44-B1A0-6D129E77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5A70-58FF-864E-B8B8-C8619D2B8DDF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E71FBE-BCA1-2444-A4C7-6D7E3B11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948A4E-1931-414F-B4D6-ACE12DAF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9D3F-06AF-D440-AEE4-79C856D5D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60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1B82A9-7D83-1E46-AD4D-02C330D1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8B8E14-4F95-D04D-BEB5-6A219612C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A0C995-89F8-F44F-B89D-702A4528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5A70-58FF-864E-B8B8-C8619D2B8DDF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1220EF-3DF2-C84B-BD8E-F71471C0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5E9344-E422-5947-970F-F0293697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9D3F-06AF-D440-AEE4-79C856D5D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20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2E08505-3E31-7E4D-8A83-5CEBCD26D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88CC8D-9A60-774E-8895-D1E334B93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C06B5A-BB54-4545-9A6D-000FEF16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5A70-58FF-864E-B8B8-C8619D2B8DDF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0E361C-C09A-F744-9161-F597A4645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988CD8-B4DA-DD4D-821E-88DB6938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9D3F-06AF-D440-AEE4-79C856D5D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78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1D5386-33DD-9049-91CD-FF34E10D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30751D-372F-F543-B47E-CD739AA16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C88CF5-E389-394A-B608-E2052D501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5A70-58FF-864E-B8B8-C8619D2B8DDF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389D30-C910-BE4E-8D40-C3B8BF6E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F6256D-508F-6640-AE01-D0BD6F13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9D3F-06AF-D440-AEE4-79C856D5D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93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1ABF1E-D462-7649-9660-2CF9F577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D2239D-403E-354A-9693-E50426928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FFFE4C-6F38-5045-941F-B6FEF281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5A70-58FF-864E-B8B8-C8619D2B8DDF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DB6787-8486-F24B-90D4-D26735DA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E356C7-250F-3448-964B-69834CB9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9D3F-06AF-D440-AEE4-79C856D5D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00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0D580-7C33-0E4B-B907-1E94B42F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76C29E-D8FF-FE47-A9AF-D28EF54BC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EEFC2E-66AC-C44C-BA81-93EBEC6EC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6B0EED-32E9-C346-A303-0B24510D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5A70-58FF-864E-B8B8-C8619D2B8DDF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BDB870-6442-EC4C-98A7-6F4B84A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121833-D864-8540-8B74-DFCF80E2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9D3F-06AF-D440-AEE4-79C856D5D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12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9EBEF6-C78C-9F48-9921-1F537D631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7B347D-3829-8C44-9B65-6DAB66EE3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D160A4-D9B4-1447-BAA5-7040E32BB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E5AD9D0-FAF8-C442-9079-0BCDDE8DF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946067D-A556-D44A-A673-1919C0F0B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76299BC-43C5-9F42-A18B-1AB65AE1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5A70-58FF-864E-B8B8-C8619D2B8DDF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3AAA13C-AC54-FE45-A16B-588233C4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2AD9FBE-A2B1-EC4D-BC82-1822ED59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9D3F-06AF-D440-AEE4-79C856D5D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93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8458F-FDD5-8044-9793-B755A5F6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622D3E1-ED30-654B-8417-3BC08E838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5A70-58FF-864E-B8B8-C8619D2B8DDF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2A60AA-79E7-B443-B0F2-9B92D279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79DB58-C1FD-BF4C-93D9-4417AA42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9D3F-06AF-D440-AEE4-79C856D5D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64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1C518D9-30B6-4C4E-8851-FCCD0B5BE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5A70-58FF-864E-B8B8-C8619D2B8DDF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95745F-7B83-F641-A2EA-C3FD77AA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627A82-A4DE-1F4B-BEC5-4FF2804B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9D3F-06AF-D440-AEE4-79C856D5D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59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593206-9A95-CF4D-9CFF-A0D3FB95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0E2C52-B35E-1F46-91C4-5EFB880A6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2D7B1F-B692-DD42-B412-E807EF2FF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62F604-F39C-1749-9E3E-51017063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5A70-58FF-864E-B8B8-C8619D2B8DDF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0E00DA-0B0A-674F-A989-326545108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7453A6-974C-6149-A699-1959DE6C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9D3F-06AF-D440-AEE4-79C856D5D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94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5ABD6A-38F6-1649-8280-AE4597BC6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DAEE3D1-B1EB-AB49-941B-81E00A47E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433F02-BD55-7141-B8A4-E4C300D38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5A9099-D78D-0041-AE04-88C0E1951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5A70-58FF-864E-B8B8-C8619D2B8DDF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95FE53-4215-8E41-B722-0A5810A8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5C2DC7-FCC0-FC4E-A535-FADF66DC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9D3F-06AF-D440-AEE4-79C856D5D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80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530756F-6D8F-D148-BEC8-91B9A3BE2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40D2ED-ECBC-9849-A090-9BDA5A90A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4B9DF2-7FB5-FA41-92B2-8E4F909D7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55A70-58FF-864E-B8B8-C8619D2B8DDF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2C4E5C-CD14-944E-8E9A-78C32393E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C545E2-0315-354C-8394-E946EA69A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39D3F-06AF-D440-AEE4-79C856D5D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0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81C45EE3-1357-3440-B116-E5DB1567F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44" y="5709619"/>
            <a:ext cx="9144000" cy="1655762"/>
          </a:xfrm>
        </p:spPr>
        <p:txBody>
          <a:bodyPr/>
          <a:lstStyle/>
          <a:p>
            <a:endParaRPr kumimoji="1" lang="ja-JP" altLang="en-US"/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6314F81B-73D8-3E4D-9D53-4C2ECCA17705}"/>
              </a:ext>
            </a:extLst>
          </p:cNvPr>
          <p:cNvGrpSpPr/>
          <p:nvPr/>
        </p:nvGrpSpPr>
        <p:grpSpPr>
          <a:xfrm>
            <a:off x="4638495" y="2358684"/>
            <a:ext cx="1490546" cy="847491"/>
            <a:chOff x="4049751" y="2358684"/>
            <a:chExt cx="1490546" cy="847491"/>
          </a:xfrm>
        </p:grpSpPr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27D81B8E-82C4-974F-9176-E6467F771110}"/>
                </a:ext>
              </a:extLst>
            </p:cNvPr>
            <p:cNvSpPr/>
            <p:nvPr/>
          </p:nvSpPr>
          <p:spPr>
            <a:xfrm>
              <a:off x="4049751" y="2949697"/>
              <a:ext cx="256478" cy="25647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1</a:t>
              </a:r>
              <a:endParaRPr kumimoji="1" lang="ja-JP" altLang="en-US" sz="1400"/>
            </a:p>
          </p:txBody>
        </p:sp>
        <p:sp>
          <p:nvSpPr>
            <p:cNvPr id="33" name="円/楕円 32">
              <a:extLst>
                <a:ext uri="{FF2B5EF4-FFF2-40B4-BE49-F238E27FC236}">
                  <a16:creationId xmlns:a16="http://schemas.microsoft.com/office/drawing/2014/main" id="{E484CC83-A4E2-BC4E-B00F-0B27C02F71BB}"/>
                </a:ext>
              </a:extLst>
            </p:cNvPr>
            <p:cNvSpPr/>
            <p:nvPr/>
          </p:nvSpPr>
          <p:spPr>
            <a:xfrm>
              <a:off x="5283819" y="2949697"/>
              <a:ext cx="256478" cy="25647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2</a:t>
              </a:r>
              <a:endParaRPr kumimoji="1" lang="ja-JP" altLang="en-US" sz="1400"/>
            </a:p>
          </p:txBody>
        </p: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49E67FFF-C7DF-AA47-AF73-D2E88442DDF9}"/>
                </a:ext>
              </a:extLst>
            </p:cNvPr>
            <p:cNvSpPr/>
            <p:nvPr/>
          </p:nvSpPr>
          <p:spPr>
            <a:xfrm>
              <a:off x="4666785" y="2358684"/>
              <a:ext cx="256478" cy="2564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/>
                <a:t>3</a:t>
              </a:r>
              <a:endParaRPr kumimoji="1" lang="ja-JP" altLang="en-US" sz="1400"/>
            </a:p>
          </p:txBody>
        </p: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68ED3341-11E4-C041-851E-CAEB833AAC1B}"/>
                </a:ext>
              </a:extLst>
            </p:cNvPr>
            <p:cNvCxnSpPr>
              <a:cxnSpLocks/>
              <a:stCxn id="32" idx="6"/>
              <a:endCxn id="33" idx="2"/>
            </p:cNvCxnSpPr>
            <p:nvPr/>
          </p:nvCxnSpPr>
          <p:spPr>
            <a:xfrm>
              <a:off x="4306229" y="3077936"/>
              <a:ext cx="9775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40DD9619-3883-F54B-864F-416762AFE541}"/>
                </a:ext>
              </a:extLst>
            </p:cNvPr>
            <p:cNvCxnSpPr>
              <a:cxnSpLocks/>
              <a:stCxn id="33" idx="1"/>
              <a:endCxn id="34" idx="5"/>
            </p:cNvCxnSpPr>
            <p:nvPr/>
          </p:nvCxnSpPr>
          <p:spPr>
            <a:xfrm flipH="1" flipV="1">
              <a:off x="4885703" y="2577602"/>
              <a:ext cx="435676" cy="4096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4079D2AC-3868-AF4F-90DF-42C116B04A80}"/>
              </a:ext>
            </a:extLst>
          </p:cNvPr>
          <p:cNvGrpSpPr/>
          <p:nvPr/>
        </p:nvGrpSpPr>
        <p:grpSpPr>
          <a:xfrm>
            <a:off x="6549516" y="2358684"/>
            <a:ext cx="1490546" cy="847491"/>
            <a:chOff x="4049751" y="2358684"/>
            <a:chExt cx="1490546" cy="847491"/>
          </a:xfrm>
        </p:grpSpPr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A104F4B4-5660-894C-866C-34BA09E43301}"/>
                </a:ext>
              </a:extLst>
            </p:cNvPr>
            <p:cNvSpPr/>
            <p:nvPr/>
          </p:nvSpPr>
          <p:spPr>
            <a:xfrm>
              <a:off x="4049751" y="2949697"/>
              <a:ext cx="256478" cy="25647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1</a:t>
              </a:r>
              <a:endParaRPr kumimoji="1" lang="ja-JP" altLang="en-US" sz="1400"/>
            </a:p>
          </p:txBody>
        </p: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919B3FD6-A185-7046-BD8C-D5967DE4BB3C}"/>
                </a:ext>
              </a:extLst>
            </p:cNvPr>
            <p:cNvSpPr/>
            <p:nvPr/>
          </p:nvSpPr>
          <p:spPr>
            <a:xfrm>
              <a:off x="5283819" y="2949697"/>
              <a:ext cx="256478" cy="25647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2</a:t>
              </a:r>
              <a:endParaRPr kumimoji="1" lang="ja-JP" altLang="en-US" sz="1400"/>
            </a:p>
          </p:txBody>
        </p:sp>
        <p:sp>
          <p:nvSpPr>
            <p:cNvPr id="42" name="円/楕円 41">
              <a:extLst>
                <a:ext uri="{FF2B5EF4-FFF2-40B4-BE49-F238E27FC236}">
                  <a16:creationId xmlns:a16="http://schemas.microsoft.com/office/drawing/2014/main" id="{C753AC90-3A88-A848-9E11-E3F5DE0BC2E3}"/>
                </a:ext>
              </a:extLst>
            </p:cNvPr>
            <p:cNvSpPr/>
            <p:nvPr/>
          </p:nvSpPr>
          <p:spPr>
            <a:xfrm>
              <a:off x="4666785" y="2358684"/>
              <a:ext cx="256478" cy="2564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/>
                <a:t>3</a:t>
              </a:r>
              <a:endParaRPr kumimoji="1" lang="ja-JP" altLang="en-US" sz="1400"/>
            </a:p>
          </p:txBody>
        </p: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0487B874-27C4-C34F-A1E1-14409C759CAE}"/>
                </a:ext>
              </a:extLst>
            </p:cNvPr>
            <p:cNvCxnSpPr>
              <a:cxnSpLocks/>
              <a:stCxn id="40" idx="7"/>
              <a:endCxn id="42" idx="3"/>
            </p:cNvCxnSpPr>
            <p:nvPr/>
          </p:nvCxnSpPr>
          <p:spPr>
            <a:xfrm flipV="1">
              <a:off x="4268669" y="2577602"/>
              <a:ext cx="435676" cy="4096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B0D5AE08-F4E0-A844-834C-1DEC6568A548}"/>
                </a:ext>
              </a:extLst>
            </p:cNvPr>
            <p:cNvCxnSpPr>
              <a:cxnSpLocks/>
              <a:stCxn id="41" idx="1"/>
              <a:endCxn id="42" idx="5"/>
            </p:cNvCxnSpPr>
            <p:nvPr/>
          </p:nvCxnSpPr>
          <p:spPr>
            <a:xfrm flipH="1" flipV="1">
              <a:off x="4885703" y="2577602"/>
              <a:ext cx="435676" cy="4096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431BF685-CCD6-F640-ABBB-48E4986CE526}"/>
              </a:ext>
            </a:extLst>
          </p:cNvPr>
          <p:cNvGrpSpPr/>
          <p:nvPr/>
        </p:nvGrpSpPr>
        <p:grpSpPr>
          <a:xfrm>
            <a:off x="8460536" y="2358684"/>
            <a:ext cx="1490546" cy="847491"/>
            <a:chOff x="4049751" y="2358684"/>
            <a:chExt cx="1490546" cy="847491"/>
          </a:xfrm>
        </p:grpSpPr>
        <p:sp>
          <p:nvSpPr>
            <p:cNvPr id="47" name="円/楕円 46">
              <a:extLst>
                <a:ext uri="{FF2B5EF4-FFF2-40B4-BE49-F238E27FC236}">
                  <a16:creationId xmlns:a16="http://schemas.microsoft.com/office/drawing/2014/main" id="{3CC457E2-9AD3-2B47-A7C1-C3DC61D0CBD6}"/>
                </a:ext>
              </a:extLst>
            </p:cNvPr>
            <p:cNvSpPr/>
            <p:nvPr/>
          </p:nvSpPr>
          <p:spPr>
            <a:xfrm>
              <a:off x="4049751" y="2949697"/>
              <a:ext cx="256478" cy="25647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1</a:t>
              </a:r>
              <a:endParaRPr kumimoji="1" lang="ja-JP" altLang="en-US" sz="1400"/>
            </a:p>
          </p:txBody>
        </p:sp>
        <p:sp>
          <p:nvSpPr>
            <p:cNvPr id="48" name="円/楕円 47">
              <a:extLst>
                <a:ext uri="{FF2B5EF4-FFF2-40B4-BE49-F238E27FC236}">
                  <a16:creationId xmlns:a16="http://schemas.microsoft.com/office/drawing/2014/main" id="{E381D9A7-53A2-5A43-B7C8-095CF1613B72}"/>
                </a:ext>
              </a:extLst>
            </p:cNvPr>
            <p:cNvSpPr/>
            <p:nvPr/>
          </p:nvSpPr>
          <p:spPr>
            <a:xfrm>
              <a:off x="5283819" y="2949697"/>
              <a:ext cx="256478" cy="25647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2</a:t>
              </a:r>
              <a:endParaRPr kumimoji="1" lang="ja-JP" altLang="en-US" sz="1400"/>
            </a:p>
          </p:txBody>
        </p:sp>
        <p:sp>
          <p:nvSpPr>
            <p:cNvPr id="49" name="円/楕円 48">
              <a:extLst>
                <a:ext uri="{FF2B5EF4-FFF2-40B4-BE49-F238E27FC236}">
                  <a16:creationId xmlns:a16="http://schemas.microsoft.com/office/drawing/2014/main" id="{8713AF01-0767-1D4E-9920-18B221EBB093}"/>
                </a:ext>
              </a:extLst>
            </p:cNvPr>
            <p:cNvSpPr/>
            <p:nvPr/>
          </p:nvSpPr>
          <p:spPr>
            <a:xfrm>
              <a:off x="4666785" y="2358684"/>
              <a:ext cx="256478" cy="2564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/>
                <a:t>3</a:t>
              </a:r>
              <a:endParaRPr kumimoji="1" lang="ja-JP" altLang="en-US" sz="1400"/>
            </a:p>
          </p:txBody>
        </p: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195FCA0A-699E-434D-A917-9CF1D3B544CA}"/>
                </a:ext>
              </a:extLst>
            </p:cNvPr>
            <p:cNvCxnSpPr>
              <a:cxnSpLocks/>
              <a:stCxn id="47" idx="6"/>
              <a:endCxn id="48" idx="2"/>
            </p:cNvCxnSpPr>
            <p:nvPr/>
          </p:nvCxnSpPr>
          <p:spPr>
            <a:xfrm>
              <a:off x="4306229" y="3077936"/>
              <a:ext cx="9775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260F4686-F3B2-DA43-8969-2820B8CEF703}"/>
                </a:ext>
              </a:extLst>
            </p:cNvPr>
            <p:cNvCxnSpPr>
              <a:cxnSpLocks/>
              <a:stCxn id="47" idx="7"/>
              <a:endCxn id="49" idx="3"/>
            </p:cNvCxnSpPr>
            <p:nvPr/>
          </p:nvCxnSpPr>
          <p:spPr>
            <a:xfrm flipV="1">
              <a:off x="4268669" y="2577602"/>
              <a:ext cx="435676" cy="4096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102462B6-E222-4943-BD93-82DAB8715A42}"/>
                </a:ext>
              </a:extLst>
            </p:cNvPr>
            <p:cNvCxnSpPr>
              <a:cxnSpLocks/>
              <a:stCxn id="48" idx="1"/>
              <a:endCxn id="49" idx="5"/>
            </p:cNvCxnSpPr>
            <p:nvPr/>
          </p:nvCxnSpPr>
          <p:spPr>
            <a:xfrm flipH="1" flipV="1">
              <a:off x="4885703" y="2577602"/>
              <a:ext cx="435676" cy="4096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CAFBB7BA-501E-4942-B805-ABAF768C2C3A}"/>
              </a:ext>
            </a:extLst>
          </p:cNvPr>
          <p:cNvGrpSpPr/>
          <p:nvPr/>
        </p:nvGrpSpPr>
        <p:grpSpPr>
          <a:xfrm>
            <a:off x="816453" y="2358684"/>
            <a:ext cx="1490546" cy="847491"/>
            <a:chOff x="4049751" y="2358684"/>
            <a:chExt cx="1490546" cy="847491"/>
          </a:xfrm>
        </p:grpSpPr>
        <p:sp>
          <p:nvSpPr>
            <p:cNvPr id="55" name="円/楕円 54">
              <a:extLst>
                <a:ext uri="{FF2B5EF4-FFF2-40B4-BE49-F238E27FC236}">
                  <a16:creationId xmlns:a16="http://schemas.microsoft.com/office/drawing/2014/main" id="{45059D31-D22F-794F-8751-47F247B63920}"/>
                </a:ext>
              </a:extLst>
            </p:cNvPr>
            <p:cNvSpPr/>
            <p:nvPr/>
          </p:nvSpPr>
          <p:spPr>
            <a:xfrm>
              <a:off x="4049751" y="2949697"/>
              <a:ext cx="256478" cy="25647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1</a:t>
              </a:r>
              <a:endParaRPr kumimoji="1" lang="ja-JP" altLang="en-US" sz="1400"/>
            </a:p>
          </p:txBody>
        </p:sp>
        <p:sp>
          <p:nvSpPr>
            <p:cNvPr id="56" name="円/楕円 55">
              <a:extLst>
                <a:ext uri="{FF2B5EF4-FFF2-40B4-BE49-F238E27FC236}">
                  <a16:creationId xmlns:a16="http://schemas.microsoft.com/office/drawing/2014/main" id="{38941B63-AF02-7D41-B85E-D4E304117079}"/>
                </a:ext>
              </a:extLst>
            </p:cNvPr>
            <p:cNvSpPr/>
            <p:nvPr/>
          </p:nvSpPr>
          <p:spPr>
            <a:xfrm>
              <a:off x="5283819" y="2949697"/>
              <a:ext cx="256478" cy="25647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2</a:t>
              </a:r>
              <a:endParaRPr kumimoji="1" lang="ja-JP" altLang="en-US" sz="1400"/>
            </a:p>
          </p:txBody>
        </p:sp>
        <p:sp>
          <p:nvSpPr>
            <p:cNvPr id="57" name="円/楕円 56">
              <a:extLst>
                <a:ext uri="{FF2B5EF4-FFF2-40B4-BE49-F238E27FC236}">
                  <a16:creationId xmlns:a16="http://schemas.microsoft.com/office/drawing/2014/main" id="{EDDAB782-6303-8C42-A96F-6D4898E6274F}"/>
                </a:ext>
              </a:extLst>
            </p:cNvPr>
            <p:cNvSpPr/>
            <p:nvPr/>
          </p:nvSpPr>
          <p:spPr>
            <a:xfrm>
              <a:off x="4666785" y="2358684"/>
              <a:ext cx="256478" cy="2564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/>
                <a:t>3</a:t>
              </a:r>
              <a:endParaRPr kumimoji="1" lang="ja-JP" altLang="en-US" sz="1400"/>
            </a:p>
          </p:txBody>
        </p: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27C28EF5-D4C0-9142-A60E-0D514A8B449F}"/>
                </a:ext>
              </a:extLst>
            </p:cNvPr>
            <p:cNvCxnSpPr>
              <a:cxnSpLocks/>
              <a:stCxn id="55" idx="6"/>
              <a:endCxn id="56" idx="2"/>
            </p:cNvCxnSpPr>
            <p:nvPr/>
          </p:nvCxnSpPr>
          <p:spPr>
            <a:xfrm>
              <a:off x="4306229" y="3077936"/>
              <a:ext cx="9775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9FD8ACCF-860F-FF46-908C-0E2BFFA23C26}"/>
              </a:ext>
            </a:extLst>
          </p:cNvPr>
          <p:cNvGrpSpPr/>
          <p:nvPr/>
        </p:nvGrpSpPr>
        <p:grpSpPr>
          <a:xfrm>
            <a:off x="2727474" y="2358684"/>
            <a:ext cx="1490546" cy="847491"/>
            <a:chOff x="4049751" y="2358684"/>
            <a:chExt cx="1490546" cy="847491"/>
          </a:xfrm>
        </p:grpSpPr>
        <p:sp>
          <p:nvSpPr>
            <p:cNvPr id="62" name="円/楕円 61">
              <a:extLst>
                <a:ext uri="{FF2B5EF4-FFF2-40B4-BE49-F238E27FC236}">
                  <a16:creationId xmlns:a16="http://schemas.microsoft.com/office/drawing/2014/main" id="{8D45851E-1B16-B54F-99FD-07BD5BC21731}"/>
                </a:ext>
              </a:extLst>
            </p:cNvPr>
            <p:cNvSpPr/>
            <p:nvPr/>
          </p:nvSpPr>
          <p:spPr>
            <a:xfrm>
              <a:off x="4049751" y="2949697"/>
              <a:ext cx="256478" cy="25647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1</a:t>
              </a:r>
              <a:endParaRPr kumimoji="1" lang="ja-JP" altLang="en-US" sz="1400"/>
            </a:p>
          </p:txBody>
        </p:sp>
        <p:sp>
          <p:nvSpPr>
            <p:cNvPr id="63" name="円/楕円 62">
              <a:extLst>
                <a:ext uri="{FF2B5EF4-FFF2-40B4-BE49-F238E27FC236}">
                  <a16:creationId xmlns:a16="http://schemas.microsoft.com/office/drawing/2014/main" id="{A8721D47-1E59-B94E-B767-6CA69DE8B6BB}"/>
                </a:ext>
              </a:extLst>
            </p:cNvPr>
            <p:cNvSpPr/>
            <p:nvPr/>
          </p:nvSpPr>
          <p:spPr>
            <a:xfrm>
              <a:off x="5283819" y="2949697"/>
              <a:ext cx="256478" cy="25647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2</a:t>
              </a:r>
              <a:endParaRPr kumimoji="1" lang="ja-JP" altLang="en-US" sz="1400"/>
            </a:p>
          </p:txBody>
        </p:sp>
        <p:sp>
          <p:nvSpPr>
            <p:cNvPr id="64" name="円/楕円 63">
              <a:extLst>
                <a:ext uri="{FF2B5EF4-FFF2-40B4-BE49-F238E27FC236}">
                  <a16:creationId xmlns:a16="http://schemas.microsoft.com/office/drawing/2014/main" id="{03C61DDF-3D84-EE4C-8D64-382006174A28}"/>
                </a:ext>
              </a:extLst>
            </p:cNvPr>
            <p:cNvSpPr/>
            <p:nvPr/>
          </p:nvSpPr>
          <p:spPr>
            <a:xfrm>
              <a:off x="4666785" y="2358684"/>
              <a:ext cx="256478" cy="2564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/>
                <a:t>3</a:t>
              </a:r>
              <a:endParaRPr kumimoji="1" lang="ja-JP" altLang="en-US" sz="1400"/>
            </a:p>
          </p:txBody>
        </p: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12962B60-0697-6C4D-AE63-BEBAF09115FF}"/>
                </a:ext>
              </a:extLst>
            </p:cNvPr>
            <p:cNvCxnSpPr>
              <a:cxnSpLocks/>
              <a:stCxn id="62" idx="6"/>
              <a:endCxn id="63" idx="2"/>
            </p:cNvCxnSpPr>
            <p:nvPr/>
          </p:nvCxnSpPr>
          <p:spPr>
            <a:xfrm>
              <a:off x="4306229" y="3077936"/>
              <a:ext cx="9775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E4F9104E-69A9-B946-86C3-FE6D964B309C}"/>
                </a:ext>
              </a:extLst>
            </p:cNvPr>
            <p:cNvCxnSpPr>
              <a:cxnSpLocks/>
              <a:stCxn id="62" idx="7"/>
              <a:endCxn id="64" idx="3"/>
            </p:cNvCxnSpPr>
            <p:nvPr/>
          </p:nvCxnSpPr>
          <p:spPr>
            <a:xfrm flipV="1">
              <a:off x="4268669" y="2577602"/>
              <a:ext cx="435676" cy="4096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99A2FCC-A6F0-0A4C-B486-46F94849F89A}"/>
              </a:ext>
            </a:extLst>
          </p:cNvPr>
          <p:cNvSpPr/>
          <p:nvPr/>
        </p:nvSpPr>
        <p:spPr>
          <a:xfrm>
            <a:off x="5970805" y="3244334"/>
            <a:ext cx="250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335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81C45EE3-1357-3440-B116-E5DB1567F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44" y="5709619"/>
            <a:ext cx="9144000" cy="1655762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45059D31-D22F-794F-8751-47F247B63920}"/>
              </a:ext>
            </a:extLst>
          </p:cNvPr>
          <p:cNvSpPr/>
          <p:nvPr/>
        </p:nvSpPr>
        <p:spPr>
          <a:xfrm>
            <a:off x="2942769" y="762876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F4C2F9DD-CF39-EA41-8D72-F0A1172B1F76}"/>
              </a:ext>
            </a:extLst>
          </p:cNvPr>
          <p:cNvSpPr/>
          <p:nvPr/>
        </p:nvSpPr>
        <p:spPr>
          <a:xfrm>
            <a:off x="4015244" y="762876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4AF27977-AC7F-2F4F-8B55-61ABDDE697C0}"/>
              </a:ext>
            </a:extLst>
          </p:cNvPr>
          <p:cNvSpPr/>
          <p:nvPr/>
        </p:nvSpPr>
        <p:spPr>
          <a:xfrm>
            <a:off x="5087719" y="1328098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B82A7B24-186C-4F45-84F1-59D50549E330}"/>
              </a:ext>
            </a:extLst>
          </p:cNvPr>
          <p:cNvSpPr/>
          <p:nvPr/>
        </p:nvSpPr>
        <p:spPr>
          <a:xfrm>
            <a:off x="1870294" y="762876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5BBDF48C-696B-8E48-8E50-A3F62FC1E80D}"/>
              </a:ext>
            </a:extLst>
          </p:cNvPr>
          <p:cNvSpPr/>
          <p:nvPr/>
        </p:nvSpPr>
        <p:spPr>
          <a:xfrm>
            <a:off x="2942769" y="1856286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8" name="円/楕円 67">
            <a:extLst>
              <a:ext uri="{FF2B5EF4-FFF2-40B4-BE49-F238E27FC236}">
                <a16:creationId xmlns:a16="http://schemas.microsoft.com/office/drawing/2014/main" id="{9F26A2AA-4FE5-044B-BBF4-DA47479E82FF}"/>
              </a:ext>
            </a:extLst>
          </p:cNvPr>
          <p:cNvSpPr/>
          <p:nvPr/>
        </p:nvSpPr>
        <p:spPr>
          <a:xfrm>
            <a:off x="4015244" y="1856286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7A94303-5882-D943-BE07-7CCB836BF85C}"/>
              </a:ext>
            </a:extLst>
          </p:cNvPr>
          <p:cNvCxnSpPr>
            <a:stCxn id="55" idx="6"/>
            <a:endCxn id="36" idx="2"/>
          </p:cNvCxnSpPr>
          <p:nvPr/>
        </p:nvCxnSpPr>
        <p:spPr>
          <a:xfrm>
            <a:off x="3507991" y="1045487"/>
            <a:ext cx="5072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1FD201B5-7461-6541-B7D9-F7474B671FBB}"/>
              </a:ext>
            </a:extLst>
          </p:cNvPr>
          <p:cNvCxnSpPr>
            <a:cxnSpLocks/>
            <a:stCxn id="60" idx="6"/>
            <a:endCxn id="55" idx="2"/>
          </p:cNvCxnSpPr>
          <p:nvPr/>
        </p:nvCxnSpPr>
        <p:spPr>
          <a:xfrm>
            <a:off x="2435516" y="1045487"/>
            <a:ext cx="5072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9D2FE87E-356C-314E-A581-42BA942DBEB3}"/>
              </a:ext>
            </a:extLst>
          </p:cNvPr>
          <p:cNvCxnSpPr>
            <a:cxnSpLocks/>
            <a:stCxn id="55" idx="4"/>
            <a:endCxn id="67" idx="0"/>
          </p:cNvCxnSpPr>
          <p:nvPr/>
        </p:nvCxnSpPr>
        <p:spPr>
          <a:xfrm>
            <a:off x="3225380" y="1328098"/>
            <a:ext cx="0" cy="528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444BCA96-A988-5D4C-9C5C-B389CAF20206}"/>
              </a:ext>
            </a:extLst>
          </p:cNvPr>
          <p:cNvCxnSpPr>
            <a:cxnSpLocks/>
            <a:stCxn id="36" idx="4"/>
            <a:endCxn id="68" idx="0"/>
          </p:cNvCxnSpPr>
          <p:nvPr/>
        </p:nvCxnSpPr>
        <p:spPr>
          <a:xfrm>
            <a:off x="4297855" y="1328098"/>
            <a:ext cx="0" cy="528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EC5E5E4-7900-7A4E-8A65-99D756D62EFE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4580465" y="1160060"/>
            <a:ext cx="590029" cy="250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59422982-30D2-5F4E-9192-C749FF7B46F7}"/>
              </a:ext>
            </a:extLst>
          </p:cNvPr>
          <p:cNvCxnSpPr>
            <a:cxnSpLocks/>
            <a:stCxn id="68" idx="6"/>
            <a:endCxn id="59" idx="3"/>
          </p:cNvCxnSpPr>
          <p:nvPr/>
        </p:nvCxnSpPr>
        <p:spPr>
          <a:xfrm flipV="1">
            <a:off x="4580466" y="1810545"/>
            <a:ext cx="590028" cy="328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2A4B869B-3262-4343-BC1D-48F7E1C22245}"/>
              </a:ext>
            </a:extLst>
          </p:cNvPr>
          <p:cNvCxnSpPr>
            <a:cxnSpLocks/>
            <a:stCxn id="67" idx="6"/>
            <a:endCxn id="68" idx="2"/>
          </p:cNvCxnSpPr>
          <p:nvPr/>
        </p:nvCxnSpPr>
        <p:spPr>
          <a:xfrm>
            <a:off x="3507991" y="2138897"/>
            <a:ext cx="5072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円/楕円 75">
            <a:extLst>
              <a:ext uri="{FF2B5EF4-FFF2-40B4-BE49-F238E27FC236}">
                <a16:creationId xmlns:a16="http://schemas.microsoft.com/office/drawing/2014/main" id="{AEF49A95-9D39-4C40-9997-3C1FA7596AB4}"/>
              </a:ext>
            </a:extLst>
          </p:cNvPr>
          <p:cNvSpPr/>
          <p:nvPr/>
        </p:nvSpPr>
        <p:spPr>
          <a:xfrm>
            <a:off x="7774919" y="598700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8" name="円/楕円 77">
            <a:extLst>
              <a:ext uri="{FF2B5EF4-FFF2-40B4-BE49-F238E27FC236}">
                <a16:creationId xmlns:a16="http://schemas.microsoft.com/office/drawing/2014/main" id="{827E336F-8FA2-6C4C-95E3-E34CEA9C4DCB}"/>
              </a:ext>
            </a:extLst>
          </p:cNvPr>
          <p:cNvSpPr/>
          <p:nvPr/>
        </p:nvSpPr>
        <p:spPr>
          <a:xfrm>
            <a:off x="8847394" y="598700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37F988DF-D726-1947-A0EB-B2E4822F2E83}"/>
              </a:ext>
            </a:extLst>
          </p:cNvPr>
          <p:cNvSpPr/>
          <p:nvPr/>
        </p:nvSpPr>
        <p:spPr>
          <a:xfrm>
            <a:off x="9919869" y="1163922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0" name="円/楕円 79">
            <a:extLst>
              <a:ext uri="{FF2B5EF4-FFF2-40B4-BE49-F238E27FC236}">
                <a16:creationId xmlns:a16="http://schemas.microsoft.com/office/drawing/2014/main" id="{6A05A0C0-F325-A849-BBB5-C9552BACAF54}"/>
              </a:ext>
            </a:extLst>
          </p:cNvPr>
          <p:cNvSpPr/>
          <p:nvPr/>
        </p:nvSpPr>
        <p:spPr>
          <a:xfrm>
            <a:off x="6702444" y="598700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1" name="円/楕円 80">
            <a:extLst>
              <a:ext uri="{FF2B5EF4-FFF2-40B4-BE49-F238E27FC236}">
                <a16:creationId xmlns:a16="http://schemas.microsoft.com/office/drawing/2014/main" id="{6678F225-D9EC-044D-830D-3CBFA0E41A91}"/>
              </a:ext>
            </a:extLst>
          </p:cNvPr>
          <p:cNvSpPr/>
          <p:nvPr/>
        </p:nvSpPr>
        <p:spPr>
          <a:xfrm>
            <a:off x="7774919" y="1692110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8FABCA9F-CA44-D84D-8705-D10637586847}"/>
              </a:ext>
            </a:extLst>
          </p:cNvPr>
          <p:cNvSpPr/>
          <p:nvPr/>
        </p:nvSpPr>
        <p:spPr>
          <a:xfrm>
            <a:off x="8847394" y="1692110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602A7B34-6FC9-5942-97F2-BA41D71D0F1C}"/>
              </a:ext>
            </a:extLst>
          </p:cNvPr>
          <p:cNvCxnSpPr>
            <a:stCxn id="76" idx="6"/>
            <a:endCxn id="78" idx="2"/>
          </p:cNvCxnSpPr>
          <p:nvPr/>
        </p:nvCxnSpPr>
        <p:spPr>
          <a:xfrm>
            <a:off x="8340141" y="881311"/>
            <a:ext cx="5072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2C55656E-CEF2-844A-BD76-4CB5137C8827}"/>
              </a:ext>
            </a:extLst>
          </p:cNvPr>
          <p:cNvCxnSpPr>
            <a:cxnSpLocks/>
            <a:stCxn id="80" idx="6"/>
            <a:endCxn id="76" idx="2"/>
          </p:cNvCxnSpPr>
          <p:nvPr/>
        </p:nvCxnSpPr>
        <p:spPr>
          <a:xfrm>
            <a:off x="7267666" y="881311"/>
            <a:ext cx="5072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1EB8396B-7955-3E48-84DF-E3213AD964DE}"/>
              </a:ext>
            </a:extLst>
          </p:cNvPr>
          <p:cNvCxnSpPr>
            <a:cxnSpLocks/>
            <a:stCxn id="76" idx="4"/>
            <a:endCxn id="81" idx="0"/>
          </p:cNvCxnSpPr>
          <p:nvPr/>
        </p:nvCxnSpPr>
        <p:spPr>
          <a:xfrm>
            <a:off x="8057530" y="1163922"/>
            <a:ext cx="0" cy="528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50003730-9B13-024A-833B-9B1D0D000EBB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9130005" y="1163922"/>
            <a:ext cx="0" cy="528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72CF15D7-FE25-224B-9630-65F9BE9FA02F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9412615" y="995884"/>
            <a:ext cx="590029" cy="25081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F8185A56-21D8-1542-8926-1D8D7F275A87}"/>
              </a:ext>
            </a:extLst>
          </p:cNvPr>
          <p:cNvCxnSpPr>
            <a:cxnSpLocks/>
            <a:stCxn id="82" idx="6"/>
            <a:endCxn id="79" idx="3"/>
          </p:cNvCxnSpPr>
          <p:nvPr/>
        </p:nvCxnSpPr>
        <p:spPr>
          <a:xfrm flipV="1">
            <a:off x="9412616" y="1646369"/>
            <a:ext cx="590028" cy="328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7BF62AA2-EEF8-A142-B39A-55AF18D537C5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8340141" y="1974721"/>
            <a:ext cx="5072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14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81C45EE3-1357-3440-B116-E5DB1567F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44" y="5709619"/>
            <a:ext cx="9144000" cy="1655762"/>
          </a:xfrm>
        </p:spPr>
        <p:txBody>
          <a:bodyPr/>
          <a:lstStyle/>
          <a:p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AB4EEE3-C9F0-9A4D-9ED7-2DFBA6C708D6}"/>
              </a:ext>
            </a:extLst>
          </p:cNvPr>
          <p:cNvGrpSpPr/>
          <p:nvPr/>
        </p:nvGrpSpPr>
        <p:grpSpPr>
          <a:xfrm>
            <a:off x="232597" y="1050835"/>
            <a:ext cx="3782647" cy="1658632"/>
            <a:chOff x="1870294" y="762876"/>
            <a:chExt cx="3782647" cy="1658632"/>
          </a:xfrm>
        </p:grpSpPr>
        <p:sp>
          <p:nvSpPr>
            <p:cNvPr id="55" name="円/楕円 54">
              <a:extLst>
                <a:ext uri="{FF2B5EF4-FFF2-40B4-BE49-F238E27FC236}">
                  <a16:creationId xmlns:a16="http://schemas.microsoft.com/office/drawing/2014/main" id="{45059D31-D22F-794F-8751-47F247B63920}"/>
                </a:ext>
              </a:extLst>
            </p:cNvPr>
            <p:cNvSpPr/>
            <p:nvPr/>
          </p:nvSpPr>
          <p:spPr>
            <a:xfrm>
              <a:off x="2942769" y="762876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F4C2F9DD-CF39-EA41-8D72-F0A1172B1F76}"/>
                </a:ext>
              </a:extLst>
            </p:cNvPr>
            <p:cNvSpPr/>
            <p:nvPr/>
          </p:nvSpPr>
          <p:spPr>
            <a:xfrm>
              <a:off x="4015244" y="762876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3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9" name="円/楕円 58">
              <a:extLst>
                <a:ext uri="{FF2B5EF4-FFF2-40B4-BE49-F238E27FC236}">
                  <a16:creationId xmlns:a16="http://schemas.microsoft.com/office/drawing/2014/main" id="{4AF27977-AC7F-2F4F-8B55-61ABDDE697C0}"/>
                </a:ext>
              </a:extLst>
            </p:cNvPr>
            <p:cNvSpPr/>
            <p:nvPr/>
          </p:nvSpPr>
          <p:spPr>
            <a:xfrm>
              <a:off x="5087719" y="1328098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4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0" name="円/楕円 59">
              <a:extLst>
                <a:ext uri="{FF2B5EF4-FFF2-40B4-BE49-F238E27FC236}">
                  <a16:creationId xmlns:a16="http://schemas.microsoft.com/office/drawing/2014/main" id="{B82A7B24-186C-4F45-84F1-59D50549E330}"/>
                </a:ext>
              </a:extLst>
            </p:cNvPr>
            <p:cNvSpPr/>
            <p:nvPr/>
          </p:nvSpPr>
          <p:spPr>
            <a:xfrm>
              <a:off x="1870294" y="762876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7" name="円/楕円 66">
              <a:extLst>
                <a:ext uri="{FF2B5EF4-FFF2-40B4-BE49-F238E27FC236}">
                  <a16:creationId xmlns:a16="http://schemas.microsoft.com/office/drawing/2014/main" id="{5BBDF48C-696B-8E48-8E50-A3F62FC1E80D}"/>
                </a:ext>
              </a:extLst>
            </p:cNvPr>
            <p:cNvSpPr/>
            <p:nvPr/>
          </p:nvSpPr>
          <p:spPr>
            <a:xfrm>
              <a:off x="2942769" y="1856286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5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8" name="円/楕円 67">
              <a:extLst>
                <a:ext uri="{FF2B5EF4-FFF2-40B4-BE49-F238E27FC236}">
                  <a16:creationId xmlns:a16="http://schemas.microsoft.com/office/drawing/2014/main" id="{9F26A2AA-4FE5-044B-BBF4-DA47479E82FF}"/>
                </a:ext>
              </a:extLst>
            </p:cNvPr>
            <p:cNvSpPr/>
            <p:nvPr/>
          </p:nvSpPr>
          <p:spPr>
            <a:xfrm>
              <a:off x="4015244" y="1856286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6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F7A94303-5882-D943-BE07-7CCB836BF85C}"/>
                </a:ext>
              </a:extLst>
            </p:cNvPr>
            <p:cNvCxnSpPr>
              <a:stCxn id="55" idx="6"/>
              <a:endCxn id="36" idx="2"/>
            </p:cNvCxnSpPr>
            <p:nvPr/>
          </p:nvCxnSpPr>
          <p:spPr>
            <a:xfrm>
              <a:off x="3507991" y="1045487"/>
              <a:ext cx="507253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1FD201B5-7461-6541-B7D9-F7474B671FBB}"/>
                </a:ext>
              </a:extLst>
            </p:cNvPr>
            <p:cNvCxnSpPr>
              <a:cxnSpLocks/>
              <a:stCxn id="60" idx="6"/>
              <a:endCxn id="55" idx="2"/>
            </p:cNvCxnSpPr>
            <p:nvPr/>
          </p:nvCxnSpPr>
          <p:spPr>
            <a:xfrm>
              <a:off x="2435516" y="1045487"/>
              <a:ext cx="507253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9D2FE87E-356C-314E-A581-42BA942DBEB3}"/>
                </a:ext>
              </a:extLst>
            </p:cNvPr>
            <p:cNvCxnSpPr>
              <a:cxnSpLocks/>
              <a:stCxn id="55" idx="4"/>
              <a:endCxn id="67" idx="0"/>
            </p:cNvCxnSpPr>
            <p:nvPr/>
          </p:nvCxnSpPr>
          <p:spPr>
            <a:xfrm>
              <a:off x="3225380" y="1328098"/>
              <a:ext cx="0" cy="52818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444BCA96-A988-5D4C-9C5C-B389CAF20206}"/>
                </a:ext>
              </a:extLst>
            </p:cNvPr>
            <p:cNvCxnSpPr>
              <a:cxnSpLocks/>
              <a:stCxn id="36" idx="4"/>
              <a:endCxn id="68" idx="0"/>
            </p:cNvCxnSpPr>
            <p:nvPr/>
          </p:nvCxnSpPr>
          <p:spPr>
            <a:xfrm>
              <a:off x="4297855" y="1328098"/>
              <a:ext cx="0" cy="52818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6EC5E5E4-7900-7A4E-8A65-99D756D62EFE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>
              <a:off x="4580465" y="1160060"/>
              <a:ext cx="590029" cy="250813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59422982-30D2-5F4E-9192-C749FF7B46F7}"/>
                </a:ext>
              </a:extLst>
            </p:cNvPr>
            <p:cNvCxnSpPr>
              <a:cxnSpLocks/>
              <a:stCxn id="68" idx="6"/>
              <a:endCxn id="59" idx="3"/>
            </p:cNvCxnSpPr>
            <p:nvPr/>
          </p:nvCxnSpPr>
          <p:spPr>
            <a:xfrm flipV="1">
              <a:off x="4580466" y="1810545"/>
              <a:ext cx="590028" cy="328352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2A4B869B-3262-4343-BC1D-48F7E1C22245}"/>
                </a:ext>
              </a:extLst>
            </p:cNvPr>
            <p:cNvCxnSpPr>
              <a:cxnSpLocks/>
              <a:stCxn id="67" idx="6"/>
              <a:endCxn id="68" idx="2"/>
            </p:cNvCxnSpPr>
            <p:nvPr/>
          </p:nvCxnSpPr>
          <p:spPr>
            <a:xfrm>
              <a:off x="3507991" y="2138897"/>
              <a:ext cx="507253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908167C-F359-1545-8079-809572D9D001}"/>
              </a:ext>
            </a:extLst>
          </p:cNvPr>
          <p:cNvGrpSpPr/>
          <p:nvPr/>
        </p:nvGrpSpPr>
        <p:grpSpPr>
          <a:xfrm>
            <a:off x="5600136" y="1050835"/>
            <a:ext cx="3782647" cy="1658632"/>
            <a:chOff x="6702444" y="598700"/>
            <a:chExt cx="3782647" cy="1658632"/>
          </a:xfrm>
        </p:grpSpPr>
        <p:sp>
          <p:nvSpPr>
            <p:cNvPr id="76" name="円/楕円 75">
              <a:extLst>
                <a:ext uri="{FF2B5EF4-FFF2-40B4-BE49-F238E27FC236}">
                  <a16:creationId xmlns:a16="http://schemas.microsoft.com/office/drawing/2014/main" id="{AEF49A95-9D39-4C40-9997-3C1FA7596AB4}"/>
                </a:ext>
              </a:extLst>
            </p:cNvPr>
            <p:cNvSpPr/>
            <p:nvPr/>
          </p:nvSpPr>
          <p:spPr>
            <a:xfrm>
              <a:off x="7774919" y="59870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78" name="円/楕円 77">
              <a:extLst>
                <a:ext uri="{FF2B5EF4-FFF2-40B4-BE49-F238E27FC236}">
                  <a16:creationId xmlns:a16="http://schemas.microsoft.com/office/drawing/2014/main" id="{827E336F-8FA2-6C4C-95E3-E34CEA9C4DCB}"/>
                </a:ext>
              </a:extLst>
            </p:cNvPr>
            <p:cNvSpPr/>
            <p:nvPr/>
          </p:nvSpPr>
          <p:spPr>
            <a:xfrm>
              <a:off x="8847394" y="59870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3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79" name="円/楕円 78">
              <a:extLst>
                <a:ext uri="{FF2B5EF4-FFF2-40B4-BE49-F238E27FC236}">
                  <a16:creationId xmlns:a16="http://schemas.microsoft.com/office/drawing/2014/main" id="{37F988DF-D726-1947-A0EB-B2E4822F2E83}"/>
                </a:ext>
              </a:extLst>
            </p:cNvPr>
            <p:cNvSpPr/>
            <p:nvPr/>
          </p:nvSpPr>
          <p:spPr>
            <a:xfrm>
              <a:off x="9919869" y="1163922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4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0" name="円/楕円 79">
              <a:extLst>
                <a:ext uri="{FF2B5EF4-FFF2-40B4-BE49-F238E27FC236}">
                  <a16:creationId xmlns:a16="http://schemas.microsoft.com/office/drawing/2014/main" id="{6A05A0C0-F325-A849-BBB5-C9552BACAF54}"/>
                </a:ext>
              </a:extLst>
            </p:cNvPr>
            <p:cNvSpPr/>
            <p:nvPr/>
          </p:nvSpPr>
          <p:spPr>
            <a:xfrm>
              <a:off x="6702444" y="59870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1" name="円/楕円 80">
              <a:extLst>
                <a:ext uri="{FF2B5EF4-FFF2-40B4-BE49-F238E27FC236}">
                  <a16:creationId xmlns:a16="http://schemas.microsoft.com/office/drawing/2014/main" id="{6678F225-D9EC-044D-830D-3CBFA0E41A91}"/>
                </a:ext>
              </a:extLst>
            </p:cNvPr>
            <p:cNvSpPr/>
            <p:nvPr/>
          </p:nvSpPr>
          <p:spPr>
            <a:xfrm>
              <a:off x="7774919" y="169211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5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2" name="円/楕円 81">
              <a:extLst>
                <a:ext uri="{FF2B5EF4-FFF2-40B4-BE49-F238E27FC236}">
                  <a16:creationId xmlns:a16="http://schemas.microsoft.com/office/drawing/2014/main" id="{8FABCA9F-CA44-D84D-8705-D10637586847}"/>
                </a:ext>
              </a:extLst>
            </p:cNvPr>
            <p:cNvSpPr/>
            <p:nvPr/>
          </p:nvSpPr>
          <p:spPr>
            <a:xfrm>
              <a:off x="8847394" y="169211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6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602A7B34-6FC9-5942-97F2-BA41D71D0F1C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8340141" y="881311"/>
              <a:ext cx="50725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2C55656E-CEF2-844A-BD76-4CB5137C8827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7267666" y="881311"/>
              <a:ext cx="507253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1EB8396B-7955-3E48-84DF-E3213AD964DE}"/>
                </a:ext>
              </a:extLst>
            </p:cNvPr>
            <p:cNvCxnSpPr>
              <a:cxnSpLocks/>
              <a:stCxn id="76" idx="4"/>
              <a:endCxn id="81" idx="0"/>
            </p:cNvCxnSpPr>
            <p:nvPr/>
          </p:nvCxnSpPr>
          <p:spPr>
            <a:xfrm>
              <a:off x="8057530" y="1163922"/>
              <a:ext cx="0" cy="52818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50003730-9B13-024A-833B-9B1D0D000EBB}"/>
                </a:ext>
              </a:extLst>
            </p:cNvPr>
            <p:cNvCxnSpPr>
              <a:cxnSpLocks/>
              <a:stCxn id="78" idx="4"/>
              <a:endCxn id="82" idx="0"/>
            </p:cNvCxnSpPr>
            <p:nvPr/>
          </p:nvCxnSpPr>
          <p:spPr>
            <a:xfrm>
              <a:off x="9130005" y="1163922"/>
              <a:ext cx="0" cy="52818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72CF15D7-FE25-224B-9630-65F9BE9FA02F}"/>
                </a:ext>
              </a:extLst>
            </p:cNvPr>
            <p:cNvCxnSpPr>
              <a:cxnSpLocks/>
              <a:endCxn id="79" idx="1"/>
            </p:cNvCxnSpPr>
            <p:nvPr/>
          </p:nvCxnSpPr>
          <p:spPr>
            <a:xfrm>
              <a:off x="9412615" y="995884"/>
              <a:ext cx="590029" cy="2508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F8185A56-21D8-1542-8926-1D8D7F275A87}"/>
                </a:ext>
              </a:extLst>
            </p:cNvPr>
            <p:cNvCxnSpPr>
              <a:cxnSpLocks/>
              <a:stCxn id="82" idx="6"/>
              <a:endCxn id="79" idx="3"/>
            </p:cNvCxnSpPr>
            <p:nvPr/>
          </p:nvCxnSpPr>
          <p:spPr>
            <a:xfrm flipV="1">
              <a:off x="9412616" y="1646369"/>
              <a:ext cx="590028" cy="328352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7BF62AA2-EEF8-A142-B39A-55AF18D537C5}"/>
                </a:ext>
              </a:extLst>
            </p:cNvPr>
            <p:cNvCxnSpPr>
              <a:cxnSpLocks/>
              <a:stCxn id="81" idx="6"/>
              <a:endCxn id="82" idx="2"/>
            </p:cNvCxnSpPr>
            <p:nvPr/>
          </p:nvCxnSpPr>
          <p:spPr>
            <a:xfrm>
              <a:off x="8340141" y="1974721"/>
              <a:ext cx="507253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8912120B-7042-7D40-A5CD-A5CE734097D0}"/>
              </a:ext>
            </a:extLst>
          </p:cNvPr>
          <p:cNvGrpSpPr/>
          <p:nvPr/>
        </p:nvGrpSpPr>
        <p:grpSpPr>
          <a:xfrm>
            <a:off x="10967674" y="1050835"/>
            <a:ext cx="3782647" cy="1658632"/>
            <a:chOff x="6702444" y="598700"/>
            <a:chExt cx="3782647" cy="1658632"/>
          </a:xfrm>
        </p:grpSpPr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C715AB9F-0F1E-354D-B843-62E4E673C23C}"/>
                </a:ext>
              </a:extLst>
            </p:cNvPr>
            <p:cNvSpPr/>
            <p:nvPr/>
          </p:nvSpPr>
          <p:spPr>
            <a:xfrm>
              <a:off x="7774919" y="59870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3" name="円/楕円 32">
              <a:extLst>
                <a:ext uri="{FF2B5EF4-FFF2-40B4-BE49-F238E27FC236}">
                  <a16:creationId xmlns:a16="http://schemas.microsoft.com/office/drawing/2014/main" id="{3F16D23A-1845-E046-BA5F-A484AFEDEA3B}"/>
                </a:ext>
              </a:extLst>
            </p:cNvPr>
            <p:cNvSpPr/>
            <p:nvPr/>
          </p:nvSpPr>
          <p:spPr>
            <a:xfrm>
              <a:off x="8847394" y="59870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3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F8DC9F4E-9E49-3B44-BE0D-BA4496E9DC31}"/>
                </a:ext>
              </a:extLst>
            </p:cNvPr>
            <p:cNvSpPr/>
            <p:nvPr/>
          </p:nvSpPr>
          <p:spPr>
            <a:xfrm>
              <a:off x="9919869" y="1163922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4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5" name="円/楕円 34">
              <a:extLst>
                <a:ext uri="{FF2B5EF4-FFF2-40B4-BE49-F238E27FC236}">
                  <a16:creationId xmlns:a16="http://schemas.microsoft.com/office/drawing/2014/main" id="{CDB70CDC-6602-E748-B3BC-F9E08F554CB6}"/>
                </a:ext>
              </a:extLst>
            </p:cNvPr>
            <p:cNvSpPr/>
            <p:nvPr/>
          </p:nvSpPr>
          <p:spPr>
            <a:xfrm>
              <a:off x="6702444" y="59870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F6E16A42-A48E-E544-B81A-95EFED96F51B}"/>
                </a:ext>
              </a:extLst>
            </p:cNvPr>
            <p:cNvSpPr/>
            <p:nvPr/>
          </p:nvSpPr>
          <p:spPr>
            <a:xfrm>
              <a:off x="7774919" y="169211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5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6736FFEB-AC45-B440-A7F3-ADDB371DF81F}"/>
                </a:ext>
              </a:extLst>
            </p:cNvPr>
            <p:cNvSpPr/>
            <p:nvPr/>
          </p:nvSpPr>
          <p:spPr>
            <a:xfrm>
              <a:off x="8847394" y="169211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6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FADEE76C-849D-B44C-95A3-95F229C5BAA3}"/>
                </a:ext>
              </a:extLst>
            </p:cNvPr>
            <p:cNvCxnSpPr>
              <a:stCxn id="32" idx="6"/>
              <a:endCxn id="33" idx="2"/>
            </p:cNvCxnSpPr>
            <p:nvPr/>
          </p:nvCxnSpPr>
          <p:spPr>
            <a:xfrm>
              <a:off x="8340141" y="881311"/>
              <a:ext cx="50725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2F8F0830-AABF-6948-81AB-CAA139E8330B}"/>
                </a:ext>
              </a:extLst>
            </p:cNvPr>
            <p:cNvCxnSpPr>
              <a:cxnSpLocks/>
              <a:stCxn id="35" idx="6"/>
              <a:endCxn id="32" idx="2"/>
            </p:cNvCxnSpPr>
            <p:nvPr/>
          </p:nvCxnSpPr>
          <p:spPr>
            <a:xfrm>
              <a:off x="7267666" y="881311"/>
              <a:ext cx="50725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22DEE74-CCA4-F349-B6AE-05FBC60A42E2}"/>
                </a:ext>
              </a:extLst>
            </p:cNvPr>
            <p:cNvCxnSpPr>
              <a:cxnSpLocks/>
              <a:stCxn id="32" idx="4"/>
              <a:endCxn id="37" idx="0"/>
            </p:cNvCxnSpPr>
            <p:nvPr/>
          </p:nvCxnSpPr>
          <p:spPr>
            <a:xfrm>
              <a:off x="8057530" y="1163922"/>
              <a:ext cx="0" cy="52818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88826610-104E-6347-8307-2145669D4EA8}"/>
                </a:ext>
              </a:extLst>
            </p:cNvPr>
            <p:cNvCxnSpPr>
              <a:cxnSpLocks/>
              <a:stCxn id="33" idx="4"/>
              <a:endCxn id="38" idx="0"/>
            </p:cNvCxnSpPr>
            <p:nvPr/>
          </p:nvCxnSpPr>
          <p:spPr>
            <a:xfrm>
              <a:off x="9130005" y="1163922"/>
              <a:ext cx="0" cy="52818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C64A935B-FB04-7E4B-95B9-3D6AF7421CAE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9412615" y="995884"/>
              <a:ext cx="590029" cy="2508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507ABC2C-CD19-5045-864F-4957C3CFE704}"/>
                </a:ext>
              </a:extLst>
            </p:cNvPr>
            <p:cNvCxnSpPr>
              <a:cxnSpLocks/>
              <a:stCxn id="38" idx="6"/>
              <a:endCxn id="34" idx="3"/>
            </p:cNvCxnSpPr>
            <p:nvPr/>
          </p:nvCxnSpPr>
          <p:spPr>
            <a:xfrm flipV="1">
              <a:off x="9412616" y="1646369"/>
              <a:ext cx="590028" cy="328352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2F028C5D-721E-3748-9F89-327015A21B86}"/>
                </a:ext>
              </a:extLst>
            </p:cNvPr>
            <p:cNvCxnSpPr>
              <a:cxnSpLocks/>
              <a:stCxn id="37" idx="6"/>
              <a:endCxn id="38" idx="2"/>
            </p:cNvCxnSpPr>
            <p:nvPr/>
          </p:nvCxnSpPr>
          <p:spPr>
            <a:xfrm>
              <a:off x="8340141" y="1974721"/>
              <a:ext cx="507253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683D0AE-B72F-184C-ABE1-9D9F92A470C0}"/>
              </a:ext>
            </a:extLst>
          </p:cNvPr>
          <p:cNvSpPr txBox="1"/>
          <p:nvPr/>
        </p:nvSpPr>
        <p:spPr>
          <a:xfrm>
            <a:off x="1734830" y="29294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パス</a:t>
            </a:r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B9D5570-7837-0540-BA31-08BC6BA99E2F}"/>
              </a:ext>
            </a:extLst>
          </p:cNvPr>
          <p:cNvSpPr txBox="1"/>
          <p:nvPr/>
        </p:nvSpPr>
        <p:spPr>
          <a:xfrm>
            <a:off x="6984159" y="29294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ループ</a:t>
            </a:r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AA0A96B-39EE-9B4C-B24F-EA39ECC58483}"/>
              </a:ext>
            </a:extLst>
          </p:cNvPr>
          <p:cNvSpPr txBox="1"/>
          <p:nvPr/>
        </p:nvSpPr>
        <p:spPr>
          <a:xfrm>
            <a:off x="12538285" y="29125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木</a:t>
            </a:r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488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円/楕円 54">
            <a:extLst>
              <a:ext uri="{FF2B5EF4-FFF2-40B4-BE49-F238E27FC236}">
                <a16:creationId xmlns:a16="http://schemas.microsoft.com/office/drawing/2014/main" id="{45059D31-D22F-794F-8751-47F247B63920}"/>
              </a:ext>
            </a:extLst>
          </p:cNvPr>
          <p:cNvSpPr/>
          <p:nvPr/>
        </p:nvSpPr>
        <p:spPr>
          <a:xfrm>
            <a:off x="2942769" y="762876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F4C2F9DD-CF39-EA41-8D72-F0A1172B1F76}"/>
              </a:ext>
            </a:extLst>
          </p:cNvPr>
          <p:cNvSpPr/>
          <p:nvPr/>
        </p:nvSpPr>
        <p:spPr>
          <a:xfrm>
            <a:off x="4015244" y="762876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4AF27977-AC7F-2F4F-8B55-61ABDDE697C0}"/>
              </a:ext>
            </a:extLst>
          </p:cNvPr>
          <p:cNvSpPr/>
          <p:nvPr/>
        </p:nvSpPr>
        <p:spPr>
          <a:xfrm>
            <a:off x="5087719" y="1328098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B82A7B24-186C-4F45-84F1-59D50549E330}"/>
              </a:ext>
            </a:extLst>
          </p:cNvPr>
          <p:cNvSpPr/>
          <p:nvPr/>
        </p:nvSpPr>
        <p:spPr>
          <a:xfrm>
            <a:off x="1870294" y="762876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5BBDF48C-696B-8E48-8E50-A3F62FC1E80D}"/>
              </a:ext>
            </a:extLst>
          </p:cNvPr>
          <p:cNvSpPr/>
          <p:nvPr/>
        </p:nvSpPr>
        <p:spPr>
          <a:xfrm>
            <a:off x="2942769" y="1856286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8" name="円/楕円 67">
            <a:extLst>
              <a:ext uri="{FF2B5EF4-FFF2-40B4-BE49-F238E27FC236}">
                <a16:creationId xmlns:a16="http://schemas.microsoft.com/office/drawing/2014/main" id="{9F26A2AA-4FE5-044B-BBF4-DA47479E82FF}"/>
              </a:ext>
            </a:extLst>
          </p:cNvPr>
          <p:cNvSpPr/>
          <p:nvPr/>
        </p:nvSpPr>
        <p:spPr>
          <a:xfrm>
            <a:off x="4015244" y="1856286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7A94303-5882-D943-BE07-7CCB836BF85C}"/>
              </a:ext>
            </a:extLst>
          </p:cNvPr>
          <p:cNvCxnSpPr>
            <a:stCxn id="55" idx="6"/>
            <a:endCxn id="36" idx="2"/>
          </p:cNvCxnSpPr>
          <p:nvPr/>
        </p:nvCxnSpPr>
        <p:spPr>
          <a:xfrm>
            <a:off x="3507991" y="1045487"/>
            <a:ext cx="5072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1FD201B5-7461-6541-B7D9-F7474B671FBB}"/>
              </a:ext>
            </a:extLst>
          </p:cNvPr>
          <p:cNvCxnSpPr>
            <a:cxnSpLocks/>
            <a:stCxn id="60" idx="6"/>
            <a:endCxn id="55" idx="2"/>
          </p:cNvCxnSpPr>
          <p:nvPr/>
        </p:nvCxnSpPr>
        <p:spPr>
          <a:xfrm>
            <a:off x="2435516" y="1045487"/>
            <a:ext cx="5072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9D2FE87E-356C-314E-A581-42BA942DBEB3}"/>
              </a:ext>
            </a:extLst>
          </p:cNvPr>
          <p:cNvCxnSpPr>
            <a:cxnSpLocks/>
            <a:stCxn id="55" idx="4"/>
            <a:endCxn id="67" idx="0"/>
          </p:cNvCxnSpPr>
          <p:nvPr/>
        </p:nvCxnSpPr>
        <p:spPr>
          <a:xfrm>
            <a:off x="3225380" y="1328098"/>
            <a:ext cx="0" cy="528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444BCA96-A988-5D4C-9C5C-B389CAF20206}"/>
              </a:ext>
            </a:extLst>
          </p:cNvPr>
          <p:cNvCxnSpPr>
            <a:cxnSpLocks/>
            <a:stCxn id="36" idx="4"/>
            <a:endCxn id="68" idx="0"/>
          </p:cNvCxnSpPr>
          <p:nvPr/>
        </p:nvCxnSpPr>
        <p:spPr>
          <a:xfrm>
            <a:off x="4297855" y="1328098"/>
            <a:ext cx="0" cy="528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EC5E5E4-7900-7A4E-8A65-99D756D62EFE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4580465" y="1160060"/>
            <a:ext cx="590029" cy="250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59422982-30D2-5F4E-9192-C749FF7B46F7}"/>
              </a:ext>
            </a:extLst>
          </p:cNvPr>
          <p:cNvCxnSpPr>
            <a:cxnSpLocks/>
            <a:stCxn id="68" idx="6"/>
            <a:endCxn id="59" idx="3"/>
          </p:cNvCxnSpPr>
          <p:nvPr/>
        </p:nvCxnSpPr>
        <p:spPr>
          <a:xfrm flipV="1">
            <a:off x="4580466" y="1810545"/>
            <a:ext cx="590028" cy="328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2A4B869B-3262-4343-BC1D-48F7E1C22245}"/>
              </a:ext>
            </a:extLst>
          </p:cNvPr>
          <p:cNvCxnSpPr>
            <a:cxnSpLocks/>
            <a:stCxn id="67" idx="6"/>
            <a:endCxn id="68" idx="2"/>
          </p:cNvCxnSpPr>
          <p:nvPr/>
        </p:nvCxnSpPr>
        <p:spPr>
          <a:xfrm>
            <a:off x="3507991" y="2138897"/>
            <a:ext cx="5072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BAAC27-2A9F-7940-90AD-BA432F862EAA}"/>
              </a:ext>
            </a:extLst>
          </p:cNvPr>
          <p:cNvSpPr txBox="1"/>
          <p:nvPr/>
        </p:nvSpPr>
        <p:spPr>
          <a:xfrm>
            <a:off x="2538484" y="57140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1</a:t>
            </a:r>
            <a:endParaRPr kumimoji="1" lang="ja-JP" altLang="en-US" sz="2000">
              <a:solidFill>
                <a:schemeClr val="accent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D061DE4-BD58-3846-8E1E-0921317FE58D}"/>
              </a:ext>
            </a:extLst>
          </p:cNvPr>
          <p:cNvSpPr txBox="1"/>
          <p:nvPr/>
        </p:nvSpPr>
        <p:spPr>
          <a:xfrm>
            <a:off x="3618932" y="60097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5</a:t>
            </a:r>
            <a:endParaRPr kumimoji="1" lang="ja-JP" altLang="en-US" sz="2000">
              <a:solidFill>
                <a:schemeClr val="accent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96E3B26-DBB2-6347-9E0E-0928C47F2203}"/>
              </a:ext>
            </a:extLst>
          </p:cNvPr>
          <p:cNvSpPr txBox="1"/>
          <p:nvPr/>
        </p:nvSpPr>
        <p:spPr>
          <a:xfrm>
            <a:off x="3170830" y="138117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1</a:t>
            </a:r>
            <a:endParaRPr kumimoji="1" lang="ja-JP" altLang="en-US" sz="2000">
              <a:solidFill>
                <a:schemeClr val="accent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7A65061-FEF3-2140-A0D9-41F1D4BD66FF}"/>
              </a:ext>
            </a:extLst>
          </p:cNvPr>
          <p:cNvSpPr txBox="1"/>
          <p:nvPr/>
        </p:nvSpPr>
        <p:spPr>
          <a:xfrm>
            <a:off x="3609837" y="173829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2</a:t>
            </a:r>
            <a:endParaRPr kumimoji="1" lang="ja-JP" altLang="en-US" sz="2000">
              <a:solidFill>
                <a:schemeClr val="accent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76C95B2-CAA8-B649-902B-94E7412606D2}"/>
              </a:ext>
            </a:extLst>
          </p:cNvPr>
          <p:cNvSpPr txBox="1"/>
          <p:nvPr/>
        </p:nvSpPr>
        <p:spPr>
          <a:xfrm>
            <a:off x="3966956" y="139937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1</a:t>
            </a:r>
            <a:endParaRPr kumimoji="1" lang="ja-JP" altLang="en-US" sz="2000">
              <a:solidFill>
                <a:schemeClr val="accent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1B097B7-606E-0049-8A4B-516859E6ADDE}"/>
              </a:ext>
            </a:extLst>
          </p:cNvPr>
          <p:cNvSpPr txBox="1"/>
          <p:nvPr/>
        </p:nvSpPr>
        <p:spPr>
          <a:xfrm>
            <a:off x="4767617" y="87620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2</a:t>
            </a:r>
            <a:endParaRPr kumimoji="1" lang="ja-JP" altLang="en-US" sz="2000">
              <a:solidFill>
                <a:schemeClr val="accent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7A9BE71-4484-EE4F-9871-CAB2A0482ABF}"/>
              </a:ext>
            </a:extLst>
          </p:cNvPr>
          <p:cNvSpPr txBox="1"/>
          <p:nvPr/>
        </p:nvSpPr>
        <p:spPr>
          <a:xfrm>
            <a:off x="4742594" y="154722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4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E5256C0-9558-654B-B70A-7F5B73412419}"/>
              </a:ext>
            </a:extLst>
          </p:cNvPr>
          <p:cNvGrpSpPr/>
          <p:nvPr/>
        </p:nvGrpSpPr>
        <p:grpSpPr>
          <a:xfrm>
            <a:off x="858644" y="3465513"/>
            <a:ext cx="3782647" cy="1850104"/>
            <a:chOff x="7195195" y="379838"/>
            <a:chExt cx="3782647" cy="1850104"/>
          </a:xfrm>
        </p:grpSpPr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59F169FB-066F-2D45-B016-AAB848547629}"/>
                </a:ext>
              </a:extLst>
            </p:cNvPr>
            <p:cNvSpPr/>
            <p:nvPr/>
          </p:nvSpPr>
          <p:spPr>
            <a:xfrm>
              <a:off x="8267670" y="57131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83C014A8-8C2D-EC46-A8B9-CBE39C0DAB74}"/>
                </a:ext>
              </a:extLst>
            </p:cNvPr>
            <p:cNvSpPr/>
            <p:nvPr/>
          </p:nvSpPr>
          <p:spPr>
            <a:xfrm>
              <a:off x="9340145" y="57131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3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AC989EE7-C13A-DC4B-AB29-95A25AFC4A26}"/>
                </a:ext>
              </a:extLst>
            </p:cNvPr>
            <p:cNvSpPr/>
            <p:nvPr/>
          </p:nvSpPr>
          <p:spPr>
            <a:xfrm>
              <a:off x="10412620" y="1136532"/>
              <a:ext cx="565222" cy="565222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4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3B879F7F-136A-E14E-8876-42547A6BD8D2}"/>
                </a:ext>
              </a:extLst>
            </p:cNvPr>
            <p:cNvSpPr/>
            <p:nvPr/>
          </p:nvSpPr>
          <p:spPr>
            <a:xfrm>
              <a:off x="7195195" y="571310"/>
              <a:ext cx="565222" cy="565222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58239802-4C2A-3846-B3AB-3D9444BB9B9D}"/>
                </a:ext>
              </a:extLst>
            </p:cNvPr>
            <p:cNvSpPr/>
            <p:nvPr/>
          </p:nvSpPr>
          <p:spPr>
            <a:xfrm>
              <a:off x="8267670" y="166472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5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2" name="円/楕円 41">
              <a:extLst>
                <a:ext uri="{FF2B5EF4-FFF2-40B4-BE49-F238E27FC236}">
                  <a16:creationId xmlns:a16="http://schemas.microsoft.com/office/drawing/2014/main" id="{926ADF4B-6E44-3C45-9B63-BE909B870D3B}"/>
                </a:ext>
              </a:extLst>
            </p:cNvPr>
            <p:cNvSpPr/>
            <p:nvPr/>
          </p:nvSpPr>
          <p:spPr>
            <a:xfrm>
              <a:off x="9340145" y="166472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6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DAE78F61-1BDA-E74C-9089-5C9F6C1CEBC4}"/>
                </a:ext>
              </a:extLst>
            </p:cNvPr>
            <p:cNvCxnSpPr>
              <a:stCxn id="37" idx="6"/>
              <a:endCxn id="38" idx="2"/>
            </p:cNvCxnSpPr>
            <p:nvPr/>
          </p:nvCxnSpPr>
          <p:spPr>
            <a:xfrm>
              <a:off x="8832892" y="853921"/>
              <a:ext cx="507253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E154F7BC-27C9-A742-952E-BD65D79BCAD8}"/>
                </a:ext>
              </a:extLst>
            </p:cNvPr>
            <p:cNvCxnSpPr>
              <a:cxnSpLocks/>
              <a:stCxn id="40" idx="6"/>
              <a:endCxn id="37" idx="2"/>
            </p:cNvCxnSpPr>
            <p:nvPr/>
          </p:nvCxnSpPr>
          <p:spPr>
            <a:xfrm>
              <a:off x="7760417" y="853921"/>
              <a:ext cx="507253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5322E2DF-6251-0649-B9B6-D03B75847523}"/>
                </a:ext>
              </a:extLst>
            </p:cNvPr>
            <p:cNvCxnSpPr>
              <a:cxnSpLocks/>
              <a:stCxn id="37" idx="4"/>
              <a:endCxn id="41" idx="0"/>
            </p:cNvCxnSpPr>
            <p:nvPr/>
          </p:nvCxnSpPr>
          <p:spPr>
            <a:xfrm>
              <a:off x="8550281" y="1136532"/>
              <a:ext cx="0" cy="52818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F244D6E4-D9DC-9F4D-BEE2-867A8DC3652B}"/>
                </a:ext>
              </a:extLst>
            </p:cNvPr>
            <p:cNvCxnSpPr>
              <a:cxnSpLocks/>
              <a:stCxn id="38" idx="4"/>
              <a:endCxn id="42" idx="0"/>
            </p:cNvCxnSpPr>
            <p:nvPr/>
          </p:nvCxnSpPr>
          <p:spPr>
            <a:xfrm>
              <a:off x="9622756" y="1136532"/>
              <a:ext cx="0" cy="52818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8F638BE2-CA24-C748-9ACD-F5EE0598DBBF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9905366" y="968494"/>
              <a:ext cx="590029" cy="250813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4EE83AE6-0EB4-9F4B-83D0-83973CC55250}"/>
                </a:ext>
              </a:extLst>
            </p:cNvPr>
            <p:cNvCxnSpPr>
              <a:cxnSpLocks/>
              <a:stCxn id="42" idx="6"/>
              <a:endCxn id="39" idx="3"/>
            </p:cNvCxnSpPr>
            <p:nvPr/>
          </p:nvCxnSpPr>
          <p:spPr>
            <a:xfrm flipV="1">
              <a:off x="9905367" y="1618979"/>
              <a:ext cx="590028" cy="328352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1055A75A-C040-2C45-B34D-CBBD632782A2}"/>
                </a:ext>
              </a:extLst>
            </p:cNvPr>
            <p:cNvCxnSpPr>
              <a:cxnSpLocks/>
              <a:stCxn id="41" idx="6"/>
              <a:endCxn id="42" idx="2"/>
            </p:cNvCxnSpPr>
            <p:nvPr/>
          </p:nvCxnSpPr>
          <p:spPr>
            <a:xfrm>
              <a:off x="8832892" y="1947331"/>
              <a:ext cx="507253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AC4D219B-8CFB-5744-BE83-D7F7CC791A3B}"/>
                </a:ext>
              </a:extLst>
            </p:cNvPr>
            <p:cNvSpPr txBox="1"/>
            <p:nvPr/>
          </p:nvSpPr>
          <p:spPr>
            <a:xfrm>
              <a:off x="7863385" y="379838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716806D0-7311-AC4C-90DB-544A756504DE}"/>
                </a:ext>
              </a:extLst>
            </p:cNvPr>
            <p:cNvSpPr txBox="1"/>
            <p:nvPr/>
          </p:nvSpPr>
          <p:spPr>
            <a:xfrm>
              <a:off x="8943833" y="409408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5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3A10FD42-4A36-BB49-A09F-F2D2AB427E2C}"/>
                </a:ext>
              </a:extLst>
            </p:cNvPr>
            <p:cNvSpPr txBox="1"/>
            <p:nvPr/>
          </p:nvSpPr>
          <p:spPr>
            <a:xfrm>
              <a:off x="8495731" y="1189609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EEBFE2FD-EC7C-4C4A-99D2-6F10FB38BF1C}"/>
                </a:ext>
              </a:extLst>
            </p:cNvPr>
            <p:cNvSpPr txBox="1"/>
            <p:nvPr/>
          </p:nvSpPr>
          <p:spPr>
            <a:xfrm>
              <a:off x="8934738" y="1546729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B7AF8F60-666B-794A-B02A-A519580260E5}"/>
                </a:ext>
              </a:extLst>
            </p:cNvPr>
            <p:cNvSpPr txBox="1"/>
            <p:nvPr/>
          </p:nvSpPr>
          <p:spPr>
            <a:xfrm>
              <a:off x="9291857" y="1207809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88BBE0B6-578E-BE4F-A61D-69DF17D24A78}"/>
                </a:ext>
              </a:extLst>
            </p:cNvPr>
            <p:cNvSpPr txBox="1"/>
            <p:nvPr/>
          </p:nvSpPr>
          <p:spPr>
            <a:xfrm>
              <a:off x="10092518" y="684640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5F614877-C929-8D41-B955-6A9A81E510A2}"/>
                </a:ext>
              </a:extLst>
            </p:cNvPr>
            <p:cNvSpPr txBox="1"/>
            <p:nvPr/>
          </p:nvSpPr>
          <p:spPr>
            <a:xfrm>
              <a:off x="10067495" y="1355655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4</a:t>
              </a:r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8103AF38-C9F6-4A46-8ECC-E67264D71AE0}"/>
              </a:ext>
            </a:extLst>
          </p:cNvPr>
          <p:cNvGrpSpPr/>
          <p:nvPr/>
        </p:nvGrpSpPr>
        <p:grpSpPr>
          <a:xfrm>
            <a:off x="6024563" y="3495083"/>
            <a:ext cx="3782647" cy="1850104"/>
            <a:chOff x="7195195" y="379838"/>
            <a:chExt cx="3782647" cy="1850104"/>
          </a:xfrm>
        </p:grpSpPr>
        <p:sp>
          <p:nvSpPr>
            <p:cNvPr id="61" name="円/楕円 60">
              <a:extLst>
                <a:ext uri="{FF2B5EF4-FFF2-40B4-BE49-F238E27FC236}">
                  <a16:creationId xmlns:a16="http://schemas.microsoft.com/office/drawing/2014/main" id="{AF671165-5CA8-224E-A90F-446E84DACFB5}"/>
                </a:ext>
              </a:extLst>
            </p:cNvPr>
            <p:cNvSpPr/>
            <p:nvPr/>
          </p:nvSpPr>
          <p:spPr>
            <a:xfrm>
              <a:off x="8267670" y="57131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2" name="円/楕円 61">
              <a:extLst>
                <a:ext uri="{FF2B5EF4-FFF2-40B4-BE49-F238E27FC236}">
                  <a16:creationId xmlns:a16="http://schemas.microsoft.com/office/drawing/2014/main" id="{362F00F4-543A-A543-A4D6-C334836E143A}"/>
                </a:ext>
              </a:extLst>
            </p:cNvPr>
            <p:cNvSpPr/>
            <p:nvPr/>
          </p:nvSpPr>
          <p:spPr>
            <a:xfrm>
              <a:off x="9340145" y="57131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3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3" name="円/楕円 62">
              <a:extLst>
                <a:ext uri="{FF2B5EF4-FFF2-40B4-BE49-F238E27FC236}">
                  <a16:creationId xmlns:a16="http://schemas.microsoft.com/office/drawing/2014/main" id="{2700ADED-1AC7-4943-9837-5F7C81B3D3C7}"/>
                </a:ext>
              </a:extLst>
            </p:cNvPr>
            <p:cNvSpPr/>
            <p:nvPr/>
          </p:nvSpPr>
          <p:spPr>
            <a:xfrm>
              <a:off x="10412620" y="1136532"/>
              <a:ext cx="565222" cy="565222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4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4" name="円/楕円 63">
              <a:extLst>
                <a:ext uri="{FF2B5EF4-FFF2-40B4-BE49-F238E27FC236}">
                  <a16:creationId xmlns:a16="http://schemas.microsoft.com/office/drawing/2014/main" id="{CA528C53-99F5-674D-A157-44A91E13D110}"/>
                </a:ext>
              </a:extLst>
            </p:cNvPr>
            <p:cNvSpPr/>
            <p:nvPr/>
          </p:nvSpPr>
          <p:spPr>
            <a:xfrm>
              <a:off x="7195195" y="571310"/>
              <a:ext cx="565222" cy="565222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5" name="円/楕円 64">
              <a:extLst>
                <a:ext uri="{FF2B5EF4-FFF2-40B4-BE49-F238E27FC236}">
                  <a16:creationId xmlns:a16="http://schemas.microsoft.com/office/drawing/2014/main" id="{76003C0F-7C39-154C-9402-112BD804F5C9}"/>
                </a:ext>
              </a:extLst>
            </p:cNvPr>
            <p:cNvSpPr/>
            <p:nvPr/>
          </p:nvSpPr>
          <p:spPr>
            <a:xfrm>
              <a:off x="8267670" y="166472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5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6" name="円/楕円 65">
              <a:extLst>
                <a:ext uri="{FF2B5EF4-FFF2-40B4-BE49-F238E27FC236}">
                  <a16:creationId xmlns:a16="http://schemas.microsoft.com/office/drawing/2014/main" id="{7E938110-4FB6-1341-A5DC-9E69719AD9C2}"/>
                </a:ext>
              </a:extLst>
            </p:cNvPr>
            <p:cNvSpPr/>
            <p:nvPr/>
          </p:nvSpPr>
          <p:spPr>
            <a:xfrm>
              <a:off x="9340145" y="166472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6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5B8A2D8F-8F22-BC4C-8463-72B58F81AB4C}"/>
                </a:ext>
              </a:extLst>
            </p:cNvPr>
            <p:cNvCxnSpPr>
              <a:stCxn id="61" idx="6"/>
              <a:endCxn id="62" idx="2"/>
            </p:cNvCxnSpPr>
            <p:nvPr/>
          </p:nvCxnSpPr>
          <p:spPr>
            <a:xfrm>
              <a:off x="8832892" y="853921"/>
              <a:ext cx="507253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40BFE529-7EC6-9C43-93FD-64165B6B7A43}"/>
                </a:ext>
              </a:extLst>
            </p:cNvPr>
            <p:cNvCxnSpPr>
              <a:cxnSpLocks/>
              <a:stCxn id="64" idx="6"/>
              <a:endCxn id="61" idx="2"/>
            </p:cNvCxnSpPr>
            <p:nvPr/>
          </p:nvCxnSpPr>
          <p:spPr>
            <a:xfrm>
              <a:off x="7760417" y="853921"/>
              <a:ext cx="507253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D28BA3ED-B4C6-1148-B0AC-A5B464AFE19D}"/>
                </a:ext>
              </a:extLst>
            </p:cNvPr>
            <p:cNvCxnSpPr>
              <a:cxnSpLocks/>
              <a:stCxn id="61" idx="4"/>
              <a:endCxn id="65" idx="0"/>
            </p:cNvCxnSpPr>
            <p:nvPr/>
          </p:nvCxnSpPr>
          <p:spPr>
            <a:xfrm>
              <a:off x="8550281" y="1136532"/>
              <a:ext cx="0" cy="52818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08F00A83-8D01-FB4B-828D-51277E48C7B0}"/>
                </a:ext>
              </a:extLst>
            </p:cNvPr>
            <p:cNvCxnSpPr>
              <a:cxnSpLocks/>
              <a:stCxn id="62" idx="4"/>
              <a:endCxn id="66" idx="0"/>
            </p:cNvCxnSpPr>
            <p:nvPr/>
          </p:nvCxnSpPr>
          <p:spPr>
            <a:xfrm>
              <a:off x="9622756" y="1136532"/>
              <a:ext cx="0" cy="52818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>
              <a:extLst>
                <a:ext uri="{FF2B5EF4-FFF2-40B4-BE49-F238E27FC236}">
                  <a16:creationId xmlns:a16="http://schemas.microsoft.com/office/drawing/2014/main" id="{39C9E459-AD26-524D-A77C-CD82BF04B88B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>
              <a:off x="9905366" y="968494"/>
              <a:ext cx="590029" cy="250813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559ED1C1-F5D0-8645-B1A4-23DB41DA3981}"/>
                </a:ext>
              </a:extLst>
            </p:cNvPr>
            <p:cNvCxnSpPr>
              <a:cxnSpLocks/>
              <a:stCxn id="66" idx="6"/>
              <a:endCxn id="63" idx="3"/>
            </p:cNvCxnSpPr>
            <p:nvPr/>
          </p:nvCxnSpPr>
          <p:spPr>
            <a:xfrm flipV="1">
              <a:off x="9905367" y="1618979"/>
              <a:ext cx="590028" cy="328352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2611BBB4-4288-674A-B54A-CDEBB8EF6A10}"/>
                </a:ext>
              </a:extLst>
            </p:cNvPr>
            <p:cNvCxnSpPr>
              <a:cxnSpLocks/>
              <a:stCxn id="65" idx="6"/>
              <a:endCxn id="66" idx="2"/>
            </p:cNvCxnSpPr>
            <p:nvPr/>
          </p:nvCxnSpPr>
          <p:spPr>
            <a:xfrm>
              <a:off x="8832892" y="1947331"/>
              <a:ext cx="507253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6BC79DC4-C5CC-A34F-B737-36B36B330E37}"/>
                </a:ext>
              </a:extLst>
            </p:cNvPr>
            <p:cNvSpPr txBox="1"/>
            <p:nvPr/>
          </p:nvSpPr>
          <p:spPr>
            <a:xfrm>
              <a:off x="7863385" y="379838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859C75EF-583D-3A42-9F9F-1F9D74B59B49}"/>
                </a:ext>
              </a:extLst>
            </p:cNvPr>
            <p:cNvSpPr txBox="1"/>
            <p:nvPr/>
          </p:nvSpPr>
          <p:spPr>
            <a:xfrm>
              <a:off x="8943833" y="409408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5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DB0A9034-9058-C944-AB75-2A8EAFEA9439}"/>
                </a:ext>
              </a:extLst>
            </p:cNvPr>
            <p:cNvSpPr txBox="1"/>
            <p:nvPr/>
          </p:nvSpPr>
          <p:spPr>
            <a:xfrm>
              <a:off x="8495731" y="1189609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8F6E41B3-B25F-2D4B-ABEE-6D7822753EA9}"/>
                </a:ext>
              </a:extLst>
            </p:cNvPr>
            <p:cNvSpPr txBox="1"/>
            <p:nvPr/>
          </p:nvSpPr>
          <p:spPr>
            <a:xfrm>
              <a:off x="8934738" y="1546729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5162BBA9-7562-024A-A186-91FAB6F86B39}"/>
                </a:ext>
              </a:extLst>
            </p:cNvPr>
            <p:cNvSpPr txBox="1"/>
            <p:nvPr/>
          </p:nvSpPr>
          <p:spPr>
            <a:xfrm>
              <a:off x="9291857" y="1207809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1D0CF629-C95C-BE42-993F-86FC5C8C2D94}"/>
                </a:ext>
              </a:extLst>
            </p:cNvPr>
            <p:cNvSpPr txBox="1"/>
            <p:nvPr/>
          </p:nvSpPr>
          <p:spPr>
            <a:xfrm>
              <a:off x="10092518" y="684640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39C7D218-3615-F144-9525-048B1BBA5A56}"/>
                </a:ext>
              </a:extLst>
            </p:cNvPr>
            <p:cNvSpPr txBox="1"/>
            <p:nvPr/>
          </p:nvSpPr>
          <p:spPr>
            <a:xfrm>
              <a:off x="10067495" y="1355655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4</a:t>
              </a:r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9B1CD2-2E0F-B340-B54F-C14C5896D9CD}"/>
              </a:ext>
            </a:extLst>
          </p:cNvPr>
          <p:cNvSpPr txBox="1"/>
          <p:nvPr/>
        </p:nvSpPr>
        <p:spPr>
          <a:xfrm>
            <a:off x="2042081" y="553543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最短経路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00710EA8-B9FB-6B4A-97E6-DE9CF6E815B5}"/>
              </a:ext>
            </a:extLst>
          </p:cNvPr>
          <p:cNvSpPr txBox="1"/>
          <p:nvPr/>
        </p:nvSpPr>
        <p:spPr>
          <a:xfrm>
            <a:off x="7208000" y="553543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最長</a:t>
            </a: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経路</a:t>
            </a:r>
          </a:p>
        </p:txBody>
      </p:sp>
    </p:spTree>
    <p:extLst>
      <p:ext uri="{BB962C8B-B14F-4D97-AF65-F5344CB8AC3E}">
        <p14:creationId xmlns:p14="http://schemas.microsoft.com/office/powerpoint/2010/main" val="339507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円/楕円 54">
            <a:extLst>
              <a:ext uri="{FF2B5EF4-FFF2-40B4-BE49-F238E27FC236}">
                <a16:creationId xmlns:a16="http://schemas.microsoft.com/office/drawing/2014/main" id="{45059D31-D22F-794F-8751-47F247B63920}"/>
              </a:ext>
            </a:extLst>
          </p:cNvPr>
          <p:cNvSpPr/>
          <p:nvPr/>
        </p:nvSpPr>
        <p:spPr>
          <a:xfrm>
            <a:off x="2942769" y="762876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F4C2F9DD-CF39-EA41-8D72-F0A1172B1F76}"/>
              </a:ext>
            </a:extLst>
          </p:cNvPr>
          <p:cNvSpPr/>
          <p:nvPr/>
        </p:nvSpPr>
        <p:spPr>
          <a:xfrm>
            <a:off x="4015244" y="762876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4AF27977-AC7F-2F4F-8B55-61ABDDE697C0}"/>
              </a:ext>
            </a:extLst>
          </p:cNvPr>
          <p:cNvSpPr/>
          <p:nvPr/>
        </p:nvSpPr>
        <p:spPr>
          <a:xfrm>
            <a:off x="5087719" y="1328098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B82A7B24-186C-4F45-84F1-59D50549E330}"/>
              </a:ext>
            </a:extLst>
          </p:cNvPr>
          <p:cNvSpPr/>
          <p:nvPr/>
        </p:nvSpPr>
        <p:spPr>
          <a:xfrm>
            <a:off x="1870294" y="762876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5BBDF48C-696B-8E48-8E50-A3F62FC1E80D}"/>
              </a:ext>
            </a:extLst>
          </p:cNvPr>
          <p:cNvSpPr/>
          <p:nvPr/>
        </p:nvSpPr>
        <p:spPr>
          <a:xfrm>
            <a:off x="2942769" y="1856286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8" name="円/楕円 67">
            <a:extLst>
              <a:ext uri="{FF2B5EF4-FFF2-40B4-BE49-F238E27FC236}">
                <a16:creationId xmlns:a16="http://schemas.microsoft.com/office/drawing/2014/main" id="{9F26A2AA-4FE5-044B-BBF4-DA47479E82FF}"/>
              </a:ext>
            </a:extLst>
          </p:cNvPr>
          <p:cNvSpPr/>
          <p:nvPr/>
        </p:nvSpPr>
        <p:spPr>
          <a:xfrm>
            <a:off x="4015244" y="1856286"/>
            <a:ext cx="565222" cy="56522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</a:t>
            </a:r>
            <a:endParaRPr kumimoji="1" lang="ja-JP" altLang="en-US" sz="24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7A94303-5882-D943-BE07-7CCB836BF85C}"/>
              </a:ext>
            </a:extLst>
          </p:cNvPr>
          <p:cNvCxnSpPr>
            <a:stCxn id="55" idx="6"/>
            <a:endCxn id="36" idx="2"/>
          </p:cNvCxnSpPr>
          <p:nvPr/>
        </p:nvCxnSpPr>
        <p:spPr>
          <a:xfrm>
            <a:off x="3507991" y="1045487"/>
            <a:ext cx="5072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1FD201B5-7461-6541-B7D9-F7474B671FBB}"/>
              </a:ext>
            </a:extLst>
          </p:cNvPr>
          <p:cNvCxnSpPr>
            <a:cxnSpLocks/>
            <a:stCxn id="60" idx="6"/>
            <a:endCxn id="55" idx="2"/>
          </p:cNvCxnSpPr>
          <p:nvPr/>
        </p:nvCxnSpPr>
        <p:spPr>
          <a:xfrm>
            <a:off x="2435516" y="1045487"/>
            <a:ext cx="5072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9D2FE87E-356C-314E-A581-42BA942DBEB3}"/>
              </a:ext>
            </a:extLst>
          </p:cNvPr>
          <p:cNvCxnSpPr>
            <a:cxnSpLocks/>
            <a:stCxn id="55" idx="4"/>
            <a:endCxn id="67" idx="0"/>
          </p:cNvCxnSpPr>
          <p:nvPr/>
        </p:nvCxnSpPr>
        <p:spPr>
          <a:xfrm>
            <a:off x="3225380" y="1328098"/>
            <a:ext cx="0" cy="528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444BCA96-A988-5D4C-9C5C-B389CAF20206}"/>
              </a:ext>
            </a:extLst>
          </p:cNvPr>
          <p:cNvCxnSpPr>
            <a:cxnSpLocks/>
            <a:stCxn id="36" idx="4"/>
            <a:endCxn id="68" idx="0"/>
          </p:cNvCxnSpPr>
          <p:nvPr/>
        </p:nvCxnSpPr>
        <p:spPr>
          <a:xfrm>
            <a:off x="4297855" y="1328098"/>
            <a:ext cx="0" cy="528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EC5E5E4-7900-7A4E-8A65-99D756D62EFE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4580465" y="1160060"/>
            <a:ext cx="590029" cy="250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59422982-30D2-5F4E-9192-C749FF7B46F7}"/>
              </a:ext>
            </a:extLst>
          </p:cNvPr>
          <p:cNvCxnSpPr>
            <a:cxnSpLocks/>
            <a:stCxn id="68" idx="6"/>
            <a:endCxn id="59" idx="3"/>
          </p:cNvCxnSpPr>
          <p:nvPr/>
        </p:nvCxnSpPr>
        <p:spPr>
          <a:xfrm flipV="1">
            <a:off x="4580466" y="1810545"/>
            <a:ext cx="590028" cy="328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2A4B869B-3262-4343-BC1D-48F7E1C22245}"/>
              </a:ext>
            </a:extLst>
          </p:cNvPr>
          <p:cNvCxnSpPr>
            <a:cxnSpLocks/>
            <a:stCxn id="67" idx="6"/>
            <a:endCxn id="68" idx="2"/>
          </p:cNvCxnSpPr>
          <p:nvPr/>
        </p:nvCxnSpPr>
        <p:spPr>
          <a:xfrm>
            <a:off x="3507991" y="2138897"/>
            <a:ext cx="5072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BAAC27-2A9F-7940-90AD-BA432F862EAA}"/>
              </a:ext>
            </a:extLst>
          </p:cNvPr>
          <p:cNvSpPr txBox="1"/>
          <p:nvPr/>
        </p:nvSpPr>
        <p:spPr>
          <a:xfrm>
            <a:off x="2538484" y="57140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1</a:t>
            </a:r>
            <a:endParaRPr kumimoji="1" lang="ja-JP" altLang="en-US" sz="2000">
              <a:solidFill>
                <a:schemeClr val="accent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D061DE4-BD58-3846-8E1E-0921317FE58D}"/>
              </a:ext>
            </a:extLst>
          </p:cNvPr>
          <p:cNvSpPr txBox="1"/>
          <p:nvPr/>
        </p:nvSpPr>
        <p:spPr>
          <a:xfrm>
            <a:off x="3618932" y="60097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5</a:t>
            </a:r>
            <a:endParaRPr kumimoji="1" lang="ja-JP" altLang="en-US" sz="2000">
              <a:solidFill>
                <a:schemeClr val="accent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96E3B26-DBB2-6347-9E0E-0928C47F2203}"/>
              </a:ext>
            </a:extLst>
          </p:cNvPr>
          <p:cNvSpPr txBox="1"/>
          <p:nvPr/>
        </p:nvSpPr>
        <p:spPr>
          <a:xfrm>
            <a:off x="3170830" y="138117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1</a:t>
            </a:r>
            <a:endParaRPr kumimoji="1" lang="ja-JP" altLang="en-US" sz="2000">
              <a:solidFill>
                <a:schemeClr val="accent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7A65061-FEF3-2140-A0D9-41F1D4BD66FF}"/>
              </a:ext>
            </a:extLst>
          </p:cNvPr>
          <p:cNvSpPr txBox="1"/>
          <p:nvPr/>
        </p:nvSpPr>
        <p:spPr>
          <a:xfrm>
            <a:off x="3609837" y="173829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2</a:t>
            </a:r>
            <a:endParaRPr kumimoji="1" lang="ja-JP" altLang="en-US" sz="2000">
              <a:solidFill>
                <a:schemeClr val="accent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76C95B2-CAA8-B649-902B-94E7412606D2}"/>
              </a:ext>
            </a:extLst>
          </p:cNvPr>
          <p:cNvSpPr txBox="1"/>
          <p:nvPr/>
        </p:nvSpPr>
        <p:spPr>
          <a:xfrm>
            <a:off x="3966956" y="139937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1</a:t>
            </a:r>
            <a:endParaRPr kumimoji="1" lang="ja-JP" altLang="en-US" sz="2000">
              <a:solidFill>
                <a:schemeClr val="accent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1B097B7-606E-0049-8A4B-516859E6ADDE}"/>
              </a:ext>
            </a:extLst>
          </p:cNvPr>
          <p:cNvSpPr txBox="1"/>
          <p:nvPr/>
        </p:nvSpPr>
        <p:spPr>
          <a:xfrm>
            <a:off x="4767617" y="87620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2</a:t>
            </a:r>
            <a:endParaRPr kumimoji="1" lang="ja-JP" altLang="en-US" sz="2000">
              <a:solidFill>
                <a:schemeClr val="accent2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7A9BE71-4484-EE4F-9871-CAB2A0482ABF}"/>
              </a:ext>
            </a:extLst>
          </p:cNvPr>
          <p:cNvSpPr txBox="1"/>
          <p:nvPr/>
        </p:nvSpPr>
        <p:spPr>
          <a:xfrm>
            <a:off x="4742594" y="154722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4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E5256C0-9558-654B-B70A-7F5B73412419}"/>
              </a:ext>
            </a:extLst>
          </p:cNvPr>
          <p:cNvGrpSpPr/>
          <p:nvPr/>
        </p:nvGrpSpPr>
        <p:grpSpPr>
          <a:xfrm>
            <a:off x="858644" y="3465513"/>
            <a:ext cx="3782647" cy="1850104"/>
            <a:chOff x="7195195" y="379838"/>
            <a:chExt cx="3782647" cy="1850104"/>
          </a:xfrm>
        </p:grpSpPr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59F169FB-066F-2D45-B016-AAB848547629}"/>
                </a:ext>
              </a:extLst>
            </p:cNvPr>
            <p:cNvSpPr/>
            <p:nvPr/>
          </p:nvSpPr>
          <p:spPr>
            <a:xfrm>
              <a:off x="8267670" y="57131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83C014A8-8C2D-EC46-A8B9-CBE39C0DAB74}"/>
                </a:ext>
              </a:extLst>
            </p:cNvPr>
            <p:cNvSpPr/>
            <p:nvPr/>
          </p:nvSpPr>
          <p:spPr>
            <a:xfrm>
              <a:off x="9340145" y="57131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3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AC989EE7-C13A-DC4B-AB29-95A25AFC4A26}"/>
                </a:ext>
              </a:extLst>
            </p:cNvPr>
            <p:cNvSpPr/>
            <p:nvPr/>
          </p:nvSpPr>
          <p:spPr>
            <a:xfrm>
              <a:off x="10412620" y="1136532"/>
              <a:ext cx="565222" cy="565222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4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3B879F7F-136A-E14E-8876-42547A6BD8D2}"/>
                </a:ext>
              </a:extLst>
            </p:cNvPr>
            <p:cNvSpPr/>
            <p:nvPr/>
          </p:nvSpPr>
          <p:spPr>
            <a:xfrm>
              <a:off x="7195195" y="571310"/>
              <a:ext cx="565222" cy="565222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58239802-4C2A-3846-B3AB-3D9444BB9B9D}"/>
                </a:ext>
              </a:extLst>
            </p:cNvPr>
            <p:cNvSpPr/>
            <p:nvPr/>
          </p:nvSpPr>
          <p:spPr>
            <a:xfrm>
              <a:off x="8267670" y="166472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5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2" name="円/楕円 41">
              <a:extLst>
                <a:ext uri="{FF2B5EF4-FFF2-40B4-BE49-F238E27FC236}">
                  <a16:creationId xmlns:a16="http://schemas.microsoft.com/office/drawing/2014/main" id="{926ADF4B-6E44-3C45-9B63-BE909B870D3B}"/>
                </a:ext>
              </a:extLst>
            </p:cNvPr>
            <p:cNvSpPr/>
            <p:nvPr/>
          </p:nvSpPr>
          <p:spPr>
            <a:xfrm>
              <a:off x="9340145" y="166472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6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DAE78F61-1BDA-E74C-9089-5C9F6C1CEBC4}"/>
                </a:ext>
              </a:extLst>
            </p:cNvPr>
            <p:cNvCxnSpPr>
              <a:stCxn id="37" idx="6"/>
              <a:endCxn id="38" idx="2"/>
            </p:cNvCxnSpPr>
            <p:nvPr/>
          </p:nvCxnSpPr>
          <p:spPr>
            <a:xfrm>
              <a:off x="8832892" y="853921"/>
              <a:ext cx="507253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E154F7BC-27C9-A742-952E-BD65D79BCAD8}"/>
                </a:ext>
              </a:extLst>
            </p:cNvPr>
            <p:cNvCxnSpPr>
              <a:cxnSpLocks/>
              <a:stCxn id="40" idx="6"/>
              <a:endCxn id="37" idx="2"/>
            </p:cNvCxnSpPr>
            <p:nvPr/>
          </p:nvCxnSpPr>
          <p:spPr>
            <a:xfrm>
              <a:off x="7760417" y="853921"/>
              <a:ext cx="507253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5322E2DF-6251-0649-B9B6-D03B75847523}"/>
                </a:ext>
              </a:extLst>
            </p:cNvPr>
            <p:cNvCxnSpPr>
              <a:cxnSpLocks/>
              <a:stCxn id="37" idx="4"/>
              <a:endCxn id="41" idx="0"/>
            </p:cNvCxnSpPr>
            <p:nvPr/>
          </p:nvCxnSpPr>
          <p:spPr>
            <a:xfrm>
              <a:off x="8550281" y="1136532"/>
              <a:ext cx="0" cy="52818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F244D6E4-D9DC-9F4D-BEE2-867A8DC3652B}"/>
                </a:ext>
              </a:extLst>
            </p:cNvPr>
            <p:cNvCxnSpPr>
              <a:cxnSpLocks/>
              <a:stCxn id="38" idx="4"/>
              <a:endCxn id="42" idx="0"/>
            </p:cNvCxnSpPr>
            <p:nvPr/>
          </p:nvCxnSpPr>
          <p:spPr>
            <a:xfrm>
              <a:off x="9622756" y="1136532"/>
              <a:ext cx="0" cy="52818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8F638BE2-CA24-C748-9ACD-F5EE0598DBBF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9905366" y="968494"/>
              <a:ext cx="590029" cy="250813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4EE83AE6-0EB4-9F4B-83D0-83973CC55250}"/>
                </a:ext>
              </a:extLst>
            </p:cNvPr>
            <p:cNvCxnSpPr>
              <a:cxnSpLocks/>
              <a:stCxn id="42" idx="6"/>
              <a:endCxn id="39" idx="3"/>
            </p:cNvCxnSpPr>
            <p:nvPr/>
          </p:nvCxnSpPr>
          <p:spPr>
            <a:xfrm flipV="1">
              <a:off x="9905367" y="1618979"/>
              <a:ext cx="590028" cy="328352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1055A75A-C040-2C45-B34D-CBBD632782A2}"/>
                </a:ext>
              </a:extLst>
            </p:cNvPr>
            <p:cNvCxnSpPr>
              <a:cxnSpLocks/>
              <a:stCxn id="41" idx="6"/>
              <a:endCxn id="42" idx="2"/>
            </p:cNvCxnSpPr>
            <p:nvPr/>
          </p:nvCxnSpPr>
          <p:spPr>
            <a:xfrm>
              <a:off x="8832892" y="1947331"/>
              <a:ext cx="507253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AC4D219B-8CFB-5744-BE83-D7F7CC791A3B}"/>
                </a:ext>
              </a:extLst>
            </p:cNvPr>
            <p:cNvSpPr txBox="1"/>
            <p:nvPr/>
          </p:nvSpPr>
          <p:spPr>
            <a:xfrm>
              <a:off x="7863385" y="379838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716806D0-7311-AC4C-90DB-544A756504DE}"/>
                </a:ext>
              </a:extLst>
            </p:cNvPr>
            <p:cNvSpPr txBox="1"/>
            <p:nvPr/>
          </p:nvSpPr>
          <p:spPr>
            <a:xfrm>
              <a:off x="8943833" y="409408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5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3A10FD42-4A36-BB49-A09F-F2D2AB427E2C}"/>
                </a:ext>
              </a:extLst>
            </p:cNvPr>
            <p:cNvSpPr txBox="1"/>
            <p:nvPr/>
          </p:nvSpPr>
          <p:spPr>
            <a:xfrm>
              <a:off x="8495731" y="1189609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EEBFE2FD-EC7C-4C4A-99D2-6F10FB38BF1C}"/>
                </a:ext>
              </a:extLst>
            </p:cNvPr>
            <p:cNvSpPr txBox="1"/>
            <p:nvPr/>
          </p:nvSpPr>
          <p:spPr>
            <a:xfrm>
              <a:off x="8934738" y="1546729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B7AF8F60-666B-794A-B02A-A519580260E5}"/>
                </a:ext>
              </a:extLst>
            </p:cNvPr>
            <p:cNvSpPr txBox="1"/>
            <p:nvPr/>
          </p:nvSpPr>
          <p:spPr>
            <a:xfrm>
              <a:off x="9291857" y="1207809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88BBE0B6-578E-BE4F-A61D-69DF17D24A78}"/>
                </a:ext>
              </a:extLst>
            </p:cNvPr>
            <p:cNvSpPr txBox="1"/>
            <p:nvPr/>
          </p:nvSpPr>
          <p:spPr>
            <a:xfrm>
              <a:off x="10092518" y="684640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5F614877-C929-8D41-B955-6A9A81E510A2}"/>
                </a:ext>
              </a:extLst>
            </p:cNvPr>
            <p:cNvSpPr txBox="1"/>
            <p:nvPr/>
          </p:nvSpPr>
          <p:spPr>
            <a:xfrm>
              <a:off x="10067495" y="1355655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4</a:t>
              </a:r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8103AF38-C9F6-4A46-8ECC-E67264D71AE0}"/>
              </a:ext>
            </a:extLst>
          </p:cNvPr>
          <p:cNvGrpSpPr/>
          <p:nvPr/>
        </p:nvGrpSpPr>
        <p:grpSpPr>
          <a:xfrm>
            <a:off x="6024563" y="3495083"/>
            <a:ext cx="3782647" cy="1850104"/>
            <a:chOff x="7195195" y="379838"/>
            <a:chExt cx="3782647" cy="1850104"/>
          </a:xfrm>
        </p:grpSpPr>
        <p:sp>
          <p:nvSpPr>
            <p:cNvPr id="61" name="円/楕円 60">
              <a:extLst>
                <a:ext uri="{FF2B5EF4-FFF2-40B4-BE49-F238E27FC236}">
                  <a16:creationId xmlns:a16="http://schemas.microsoft.com/office/drawing/2014/main" id="{AF671165-5CA8-224E-A90F-446E84DACFB5}"/>
                </a:ext>
              </a:extLst>
            </p:cNvPr>
            <p:cNvSpPr/>
            <p:nvPr/>
          </p:nvSpPr>
          <p:spPr>
            <a:xfrm>
              <a:off x="8267670" y="57131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2" name="円/楕円 61">
              <a:extLst>
                <a:ext uri="{FF2B5EF4-FFF2-40B4-BE49-F238E27FC236}">
                  <a16:creationId xmlns:a16="http://schemas.microsoft.com/office/drawing/2014/main" id="{362F00F4-543A-A543-A4D6-C334836E143A}"/>
                </a:ext>
              </a:extLst>
            </p:cNvPr>
            <p:cNvSpPr/>
            <p:nvPr/>
          </p:nvSpPr>
          <p:spPr>
            <a:xfrm>
              <a:off x="9340145" y="57131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3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3" name="円/楕円 62">
              <a:extLst>
                <a:ext uri="{FF2B5EF4-FFF2-40B4-BE49-F238E27FC236}">
                  <a16:creationId xmlns:a16="http://schemas.microsoft.com/office/drawing/2014/main" id="{2700ADED-1AC7-4943-9837-5F7C81B3D3C7}"/>
                </a:ext>
              </a:extLst>
            </p:cNvPr>
            <p:cNvSpPr/>
            <p:nvPr/>
          </p:nvSpPr>
          <p:spPr>
            <a:xfrm>
              <a:off x="10412620" y="1136532"/>
              <a:ext cx="565222" cy="565222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4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4" name="円/楕円 63">
              <a:extLst>
                <a:ext uri="{FF2B5EF4-FFF2-40B4-BE49-F238E27FC236}">
                  <a16:creationId xmlns:a16="http://schemas.microsoft.com/office/drawing/2014/main" id="{CA528C53-99F5-674D-A157-44A91E13D110}"/>
                </a:ext>
              </a:extLst>
            </p:cNvPr>
            <p:cNvSpPr/>
            <p:nvPr/>
          </p:nvSpPr>
          <p:spPr>
            <a:xfrm>
              <a:off x="7195195" y="571310"/>
              <a:ext cx="565222" cy="565222"/>
            </a:xfrm>
            <a:prstGeom prst="ellipse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5" name="円/楕円 64">
              <a:extLst>
                <a:ext uri="{FF2B5EF4-FFF2-40B4-BE49-F238E27FC236}">
                  <a16:creationId xmlns:a16="http://schemas.microsoft.com/office/drawing/2014/main" id="{76003C0F-7C39-154C-9402-112BD804F5C9}"/>
                </a:ext>
              </a:extLst>
            </p:cNvPr>
            <p:cNvSpPr/>
            <p:nvPr/>
          </p:nvSpPr>
          <p:spPr>
            <a:xfrm>
              <a:off x="8267670" y="166472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5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6" name="円/楕円 65">
              <a:extLst>
                <a:ext uri="{FF2B5EF4-FFF2-40B4-BE49-F238E27FC236}">
                  <a16:creationId xmlns:a16="http://schemas.microsoft.com/office/drawing/2014/main" id="{7E938110-4FB6-1341-A5DC-9E69719AD9C2}"/>
                </a:ext>
              </a:extLst>
            </p:cNvPr>
            <p:cNvSpPr/>
            <p:nvPr/>
          </p:nvSpPr>
          <p:spPr>
            <a:xfrm>
              <a:off x="9340145" y="1664720"/>
              <a:ext cx="565222" cy="565222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6</a:t>
              </a:r>
              <a:endParaRPr kumimoji="1" lang="ja-JP" altLang="en-US" sz="2400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5B8A2D8F-8F22-BC4C-8463-72B58F81AB4C}"/>
                </a:ext>
              </a:extLst>
            </p:cNvPr>
            <p:cNvCxnSpPr>
              <a:stCxn id="61" idx="6"/>
              <a:endCxn id="62" idx="2"/>
            </p:cNvCxnSpPr>
            <p:nvPr/>
          </p:nvCxnSpPr>
          <p:spPr>
            <a:xfrm>
              <a:off x="8832892" y="853921"/>
              <a:ext cx="507253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40BFE529-7EC6-9C43-93FD-64165B6B7A43}"/>
                </a:ext>
              </a:extLst>
            </p:cNvPr>
            <p:cNvCxnSpPr>
              <a:cxnSpLocks/>
              <a:stCxn id="64" idx="6"/>
              <a:endCxn id="61" idx="2"/>
            </p:cNvCxnSpPr>
            <p:nvPr/>
          </p:nvCxnSpPr>
          <p:spPr>
            <a:xfrm>
              <a:off x="7760417" y="853921"/>
              <a:ext cx="507253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D28BA3ED-B4C6-1148-B0AC-A5B464AFE19D}"/>
                </a:ext>
              </a:extLst>
            </p:cNvPr>
            <p:cNvCxnSpPr>
              <a:cxnSpLocks/>
              <a:stCxn id="61" idx="4"/>
              <a:endCxn id="65" idx="0"/>
            </p:cNvCxnSpPr>
            <p:nvPr/>
          </p:nvCxnSpPr>
          <p:spPr>
            <a:xfrm>
              <a:off x="8550281" y="1136532"/>
              <a:ext cx="0" cy="52818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08F00A83-8D01-FB4B-828D-51277E48C7B0}"/>
                </a:ext>
              </a:extLst>
            </p:cNvPr>
            <p:cNvCxnSpPr>
              <a:cxnSpLocks/>
              <a:stCxn id="62" idx="4"/>
              <a:endCxn id="66" idx="0"/>
            </p:cNvCxnSpPr>
            <p:nvPr/>
          </p:nvCxnSpPr>
          <p:spPr>
            <a:xfrm>
              <a:off x="9622756" y="1136532"/>
              <a:ext cx="0" cy="528188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>
              <a:extLst>
                <a:ext uri="{FF2B5EF4-FFF2-40B4-BE49-F238E27FC236}">
                  <a16:creationId xmlns:a16="http://schemas.microsoft.com/office/drawing/2014/main" id="{39C9E459-AD26-524D-A77C-CD82BF04B88B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>
              <a:off x="9905366" y="968494"/>
              <a:ext cx="590029" cy="250813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559ED1C1-F5D0-8645-B1A4-23DB41DA3981}"/>
                </a:ext>
              </a:extLst>
            </p:cNvPr>
            <p:cNvCxnSpPr>
              <a:cxnSpLocks/>
              <a:stCxn id="66" idx="6"/>
              <a:endCxn id="63" idx="3"/>
            </p:cNvCxnSpPr>
            <p:nvPr/>
          </p:nvCxnSpPr>
          <p:spPr>
            <a:xfrm flipV="1">
              <a:off x="9905367" y="1618979"/>
              <a:ext cx="590028" cy="328352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2611BBB4-4288-674A-B54A-CDEBB8EF6A10}"/>
                </a:ext>
              </a:extLst>
            </p:cNvPr>
            <p:cNvCxnSpPr>
              <a:cxnSpLocks/>
              <a:stCxn id="65" idx="6"/>
              <a:endCxn id="66" idx="2"/>
            </p:cNvCxnSpPr>
            <p:nvPr/>
          </p:nvCxnSpPr>
          <p:spPr>
            <a:xfrm>
              <a:off x="8832892" y="1947331"/>
              <a:ext cx="507253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6BC79DC4-C5CC-A34F-B737-36B36B330E37}"/>
                </a:ext>
              </a:extLst>
            </p:cNvPr>
            <p:cNvSpPr txBox="1"/>
            <p:nvPr/>
          </p:nvSpPr>
          <p:spPr>
            <a:xfrm>
              <a:off x="7863385" y="379838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859C75EF-583D-3A42-9F9F-1F9D74B59B49}"/>
                </a:ext>
              </a:extLst>
            </p:cNvPr>
            <p:cNvSpPr txBox="1"/>
            <p:nvPr/>
          </p:nvSpPr>
          <p:spPr>
            <a:xfrm>
              <a:off x="8943833" y="409408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5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DB0A9034-9058-C944-AB75-2A8EAFEA9439}"/>
                </a:ext>
              </a:extLst>
            </p:cNvPr>
            <p:cNvSpPr txBox="1"/>
            <p:nvPr/>
          </p:nvSpPr>
          <p:spPr>
            <a:xfrm>
              <a:off x="8495731" y="1189609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8F6E41B3-B25F-2D4B-ABEE-6D7822753EA9}"/>
                </a:ext>
              </a:extLst>
            </p:cNvPr>
            <p:cNvSpPr txBox="1"/>
            <p:nvPr/>
          </p:nvSpPr>
          <p:spPr>
            <a:xfrm>
              <a:off x="8934738" y="1546729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5162BBA9-7562-024A-A186-91FAB6F86B39}"/>
                </a:ext>
              </a:extLst>
            </p:cNvPr>
            <p:cNvSpPr txBox="1"/>
            <p:nvPr/>
          </p:nvSpPr>
          <p:spPr>
            <a:xfrm>
              <a:off x="9291857" y="1207809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1D0CF629-C95C-BE42-993F-86FC5C8C2D94}"/>
                </a:ext>
              </a:extLst>
            </p:cNvPr>
            <p:cNvSpPr txBox="1"/>
            <p:nvPr/>
          </p:nvSpPr>
          <p:spPr>
            <a:xfrm>
              <a:off x="10092518" y="684640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  <a:endParaRPr kumimoji="1" lang="ja-JP" altLang="en-US" sz="2000">
                <a:solidFill>
                  <a:schemeClr val="accent2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39C7D218-3615-F144-9525-048B1BBA5A56}"/>
                </a:ext>
              </a:extLst>
            </p:cNvPr>
            <p:cNvSpPr txBox="1"/>
            <p:nvPr/>
          </p:nvSpPr>
          <p:spPr>
            <a:xfrm>
              <a:off x="10067495" y="1355655"/>
              <a:ext cx="327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accent2"/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4</a:t>
              </a:r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9B1CD2-2E0F-B340-B54F-C14C5896D9CD}"/>
              </a:ext>
            </a:extLst>
          </p:cNvPr>
          <p:cNvSpPr txBox="1"/>
          <p:nvPr/>
        </p:nvSpPr>
        <p:spPr>
          <a:xfrm>
            <a:off x="2042081" y="553543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最短経路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00710EA8-B9FB-6B4A-97E6-DE9CF6E815B5}"/>
              </a:ext>
            </a:extLst>
          </p:cNvPr>
          <p:cNvSpPr txBox="1"/>
          <p:nvPr/>
        </p:nvSpPr>
        <p:spPr>
          <a:xfrm>
            <a:off x="7208000" y="553543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最長</a:t>
            </a: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経路</a:t>
            </a:r>
          </a:p>
        </p:txBody>
      </p:sp>
    </p:spTree>
    <p:extLst>
      <p:ext uri="{BB962C8B-B14F-4D97-AF65-F5344CB8AC3E}">
        <p14:creationId xmlns:p14="http://schemas.microsoft.com/office/powerpoint/2010/main" val="384680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009E6A35-4856-2344-8DCD-A0C53C669DCC}"/>
              </a:ext>
            </a:extLst>
          </p:cNvPr>
          <p:cNvGrpSpPr/>
          <p:nvPr/>
        </p:nvGrpSpPr>
        <p:grpSpPr>
          <a:xfrm>
            <a:off x="865065" y="1136588"/>
            <a:ext cx="3064678" cy="2899019"/>
            <a:chOff x="865065" y="1136588"/>
            <a:chExt cx="3064678" cy="2899019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912FD6E6-3F66-C747-A606-99BA8ACAD9AC}"/>
                </a:ext>
              </a:extLst>
            </p:cNvPr>
            <p:cNvGrpSpPr/>
            <p:nvPr/>
          </p:nvGrpSpPr>
          <p:grpSpPr>
            <a:xfrm>
              <a:off x="865065" y="1136588"/>
              <a:ext cx="3064678" cy="2899019"/>
              <a:chOff x="865065" y="1136588"/>
              <a:chExt cx="3064678" cy="2899019"/>
            </a:xfrm>
          </p:grpSpPr>
          <p:pic>
            <p:nvPicPr>
              <p:cNvPr id="4" name="図 3">
                <a:extLst>
                  <a:ext uri="{FF2B5EF4-FFF2-40B4-BE49-F238E27FC236}">
                    <a16:creationId xmlns:a16="http://schemas.microsoft.com/office/drawing/2014/main" id="{CB66CE68-FC53-6148-91D3-A52134B73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5065" y="1136588"/>
                <a:ext cx="3064678" cy="289901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D4E7D1E6-DFAC-8F41-AD09-1C39B77B6E95}"/>
                  </a:ext>
                </a:extLst>
              </p:cNvPr>
              <p:cNvSpPr/>
              <p:nvPr/>
            </p:nvSpPr>
            <p:spPr>
              <a:xfrm>
                <a:off x="3178630" y="1850571"/>
                <a:ext cx="341494" cy="38100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F0B0E861-2D5A-054E-8DB5-4D3000DDA197}"/>
                  </a:ext>
                </a:extLst>
              </p:cNvPr>
              <p:cNvSpPr/>
              <p:nvPr/>
            </p:nvSpPr>
            <p:spPr>
              <a:xfrm>
                <a:off x="2928260" y="2090057"/>
                <a:ext cx="341494" cy="38100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6BDE18A-B905-EC42-AFAA-E912FE368A3F}"/>
                  </a:ext>
                </a:extLst>
              </p:cNvPr>
              <p:cNvSpPr/>
              <p:nvPr/>
            </p:nvSpPr>
            <p:spPr>
              <a:xfrm>
                <a:off x="3113318" y="2895599"/>
                <a:ext cx="341494" cy="38100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488B708D-40BB-C046-A9DD-5E3E12378EE3}"/>
                  </a:ext>
                </a:extLst>
              </p:cNvPr>
              <p:cNvSpPr/>
              <p:nvPr/>
            </p:nvSpPr>
            <p:spPr>
              <a:xfrm>
                <a:off x="2939145" y="3091543"/>
                <a:ext cx="341494" cy="38100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5985C02-E44B-B348-89F8-114C42EC0787}"/>
                  </a:ext>
                </a:extLst>
              </p:cNvPr>
              <p:cNvSpPr/>
              <p:nvPr/>
            </p:nvSpPr>
            <p:spPr>
              <a:xfrm>
                <a:off x="1883231" y="3113314"/>
                <a:ext cx="341494" cy="38100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4D447BC-F470-514B-8473-7BB7B2B54980}"/>
                  </a:ext>
                </a:extLst>
              </p:cNvPr>
              <p:cNvSpPr/>
              <p:nvPr/>
            </p:nvSpPr>
            <p:spPr>
              <a:xfrm>
                <a:off x="2100947" y="2917371"/>
                <a:ext cx="341494" cy="38100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6DBAFA1-43F7-8B48-B019-6ABBAA554E84}"/>
                  </a:ext>
                </a:extLst>
              </p:cNvPr>
              <p:cNvSpPr/>
              <p:nvPr/>
            </p:nvSpPr>
            <p:spPr>
              <a:xfrm>
                <a:off x="1132118" y="2939140"/>
                <a:ext cx="341494" cy="38100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F2BB11C3-2B4E-DA44-BB3F-160FA4A121EF}"/>
                  </a:ext>
                </a:extLst>
              </p:cNvPr>
              <p:cNvSpPr/>
              <p:nvPr/>
            </p:nvSpPr>
            <p:spPr>
              <a:xfrm>
                <a:off x="1121232" y="1872341"/>
                <a:ext cx="341494" cy="38100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7B9EBFD1-0785-9D4C-BC39-4AF9CB1B932C}"/>
                  </a:ext>
                </a:extLst>
              </p:cNvPr>
              <p:cNvSpPr/>
              <p:nvPr/>
            </p:nvSpPr>
            <p:spPr>
              <a:xfrm>
                <a:off x="1894117" y="2111829"/>
                <a:ext cx="341494" cy="38100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AF2F57B-8361-8544-AD85-5E71F59E4F61}"/>
                  </a:ext>
                </a:extLst>
              </p:cNvPr>
              <p:cNvSpPr/>
              <p:nvPr/>
            </p:nvSpPr>
            <p:spPr>
              <a:xfrm>
                <a:off x="2144491" y="1894113"/>
                <a:ext cx="341494" cy="38100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EA10337C-B43D-0F4F-9D8D-99EBEF026240}"/>
                  </a:ext>
                </a:extLst>
              </p:cNvPr>
              <p:cNvSpPr/>
              <p:nvPr/>
            </p:nvSpPr>
            <p:spPr>
              <a:xfrm>
                <a:off x="1915891" y="1251856"/>
                <a:ext cx="341494" cy="22860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CB642A3E-C774-D442-A53F-69BFAEC7D02D}"/>
                  </a:ext>
                </a:extLst>
              </p:cNvPr>
              <p:cNvSpPr/>
              <p:nvPr/>
            </p:nvSpPr>
            <p:spPr>
              <a:xfrm>
                <a:off x="2928264" y="1262743"/>
                <a:ext cx="341494" cy="22860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97118905-6BF9-0945-A5E9-E186F88A1C94}"/>
                  </a:ext>
                </a:extLst>
              </p:cNvPr>
              <p:cNvSpPr/>
              <p:nvPr/>
            </p:nvSpPr>
            <p:spPr>
              <a:xfrm>
                <a:off x="3407236" y="1447801"/>
                <a:ext cx="341494" cy="22860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E592CB71-5244-2F49-8A1B-6327530D2991}"/>
                  </a:ext>
                </a:extLst>
              </p:cNvPr>
              <p:cNvSpPr/>
              <p:nvPr/>
            </p:nvSpPr>
            <p:spPr>
              <a:xfrm>
                <a:off x="3407236" y="2471061"/>
                <a:ext cx="341494" cy="22860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34EE1712-2649-2640-9A0A-ECC2E7C72F88}"/>
                  </a:ext>
                </a:extLst>
              </p:cNvPr>
              <p:cNvSpPr/>
              <p:nvPr/>
            </p:nvSpPr>
            <p:spPr>
              <a:xfrm>
                <a:off x="3407235" y="3494316"/>
                <a:ext cx="341494" cy="22860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2C929BD5-6A6E-1E41-A21A-DE37BC59E996}"/>
                  </a:ext>
                </a:extLst>
              </p:cNvPr>
              <p:cNvSpPr/>
              <p:nvPr/>
            </p:nvSpPr>
            <p:spPr>
              <a:xfrm>
                <a:off x="2362208" y="3505198"/>
                <a:ext cx="341494" cy="22860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372C471B-0929-DB4F-886B-ABCF2FA73DC8}"/>
                  </a:ext>
                </a:extLst>
              </p:cNvPr>
              <p:cNvSpPr/>
              <p:nvPr/>
            </p:nvSpPr>
            <p:spPr>
              <a:xfrm>
                <a:off x="1328066" y="3516084"/>
                <a:ext cx="341494" cy="22860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594C6FB9-A8E5-8F4B-ACF3-DC95ED0D7FA2}"/>
                  </a:ext>
                </a:extLst>
              </p:cNvPr>
              <p:cNvSpPr/>
              <p:nvPr/>
            </p:nvSpPr>
            <p:spPr>
              <a:xfrm>
                <a:off x="1338950" y="2481941"/>
                <a:ext cx="341494" cy="22860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34D27F45-6360-3243-A0BF-611E5EB61857}"/>
                  </a:ext>
                </a:extLst>
              </p:cNvPr>
              <p:cNvSpPr/>
              <p:nvPr/>
            </p:nvSpPr>
            <p:spPr>
              <a:xfrm>
                <a:off x="2373092" y="2481940"/>
                <a:ext cx="341494" cy="22860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D7F7CA8C-9614-DD4A-AB07-30090412F3C6}"/>
                  </a:ext>
                </a:extLst>
              </p:cNvPr>
              <p:cNvSpPr/>
              <p:nvPr/>
            </p:nvSpPr>
            <p:spPr>
              <a:xfrm>
                <a:off x="2373091" y="1458683"/>
                <a:ext cx="341494" cy="22860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04632BE6-AA55-7045-BC8F-29B8824D47FB}"/>
                  </a:ext>
                </a:extLst>
              </p:cNvPr>
              <p:cNvSpPr/>
              <p:nvPr/>
            </p:nvSpPr>
            <p:spPr>
              <a:xfrm>
                <a:off x="1349835" y="1469565"/>
                <a:ext cx="341494" cy="22860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A4BE4E65-6277-164E-9F15-AFAA396D537C}"/>
                </a:ext>
              </a:extLst>
            </p:cNvPr>
            <p:cNvSpPr txBox="1"/>
            <p:nvPr/>
          </p:nvSpPr>
          <p:spPr>
            <a:xfrm>
              <a:off x="1371610" y="136654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076B4038-17E7-9847-8620-BAB96B4917EF}"/>
                </a:ext>
              </a:extLst>
            </p:cNvPr>
            <p:cNvSpPr txBox="1"/>
            <p:nvPr/>
          </p:nvSpPr>
          <p:spPr>
            <a:xfrm>
              <a:off x="2400309" y="136654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0D079DF9-2A48-8442-8CCB-37735461143A}"/>
                </a:ext>
              </a:extLst>
            </p:cNvPr>
            <p:cNvSpPr txBox="1"/>
            <p:nvPr/>
          </p:nvSpPr>
          <p:spPr>
            <a:xfrm>
              <a:off x="3429009" y="136654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3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A162D766-B8E7-C441-8EA1-73CEACBF2DEB}"/>
                </a:ext>
              </a:extLst>
            </p:cNvPr>
            <p:cNvSpPr txBox="1"/>
            <p:nvPr/>
          </p:nvSpPr>
          <p:spPr>
            <a:xfrm>
              <a:off x="1371608" y="241157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4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A9B5BE7B-E087-574B-AA09-45AE27E970A5}"/>
                </a:ext>
              </a:extLst>
            </p:cNvPr>
            <p:cNvSpPr txBox="1"/>
            <p:nvPr/>
          </p:nvSpPr>
          <p:spPr>
            <a:xfrm>
              <a:off x="2400307" y="241157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5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0642005A-5AE3-314B-837B-4D3F2F59E982}"/>
                </a:ext>
              </a:extLst>
            </p:cNvPr>
            <p:cNvSpPr txBox="1"/>
            <p:nvPr/>
          </p:nvSpPr>
          <p:spPr>
            <a:xfrm>
              <a:off x="3429007" y="241157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6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B4359485-138E-DD46-925C-B16F16674581}"/>
                </a:ext>
              </a:extLst>
            </p:cNvPr>
            <p:cNvSpPr txBox="1"/>
            <p:nvPr/>
          </p:nvSpPr>
          <p:spPr>
            <a:xfrm>
              <a:off x="1371609" y="342394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7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82C38F7F-A592-424F-932B-CD9C8F4CCBC0}"/>
                </a:ext>
              </a:extLst>
            </p:cNvPr>
            <p:cNvSpPr txBox="1"/>
            <p:nvPr/>
          </p:nvSpPr>
          <p:spPr>
            <a:xfrm>
              <a:off x="2400308" y="342394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8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927C358F-32B2-9749-A18C-F30F84698008}"/>
                </a:ext>
              </a:extLst>
            </p:cNvPr>
            <p:cNvSpPr txBox="1"/>
            <p:nvPr/>
          </p:nvSpPr>
          <p:spPr>
            <a:xfrm>
              <a:off x="3429008" y="342394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9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37" name="図形グループ 2">
            <a:extLst>
              <a:ext uri="{FF2B5EF4-FFF2-40B4-BE49-F238E27FC236}">
                <a16:creationId xmlns:a16="http://schemas.microsoft.com/office/drawing/2014/main" id="{A8A696EA-17F6-3540-80FD-969ED468E028}"/>
              </a:ext>
            </a:extLst>
          </p:cNvPr>
          <p:cNvGrpSpPr/>
          <p:nvPr/>
        </p:nvGrpSpPr>
        <p:grpSpPr>
          <a:xfrm>
            <a:off x="3732750" y="1065741"/>
            <a:ext cx="7207743" cy="4421717"/>
            <a:chOff x="4791182" y="2698928"/>
            <a:chExt cx="3556421" cy="2181749"/>
          </a:xfrm>
        </p:grpSpPr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85532F12-A959-4546-A3CE-E67FA3C4F2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015"/>
            <a:stretch/>
          </p:blipFill>
          <p:spPr>
            <a:xfrm>
              <a:off x="4791182" y="2698928"/>
              <a:ext cx="3367496" cy="800100"/>
            </a:xfrm>
            <a:prstGeom prst="rect">
              <a:avLst/>
            </a:prstGeom>
          </p:spPr>
        </p:pic>
        <p:pic>
          <p:nvPicPr>
            <p:cNvPr id="39" name="図 38">
              <a:extLst>
                <a:ext uri="{FF2B5EF4-FFF2-40B4-BE49-F238E27FC236}">
                  <a16:creationId xmlns:a16="http://schemas.microsoft.com/office/drawing/2014/main" id="{3565C72D-63AB-E740-9B7F-58767E551B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15" r="34974"/>
            <a:stretch/>
          </p:blipFill>
          <p:spPr>
            <a:xfrm>
              <a:off x="4845509" y="3375947"/>
              <a:ext cx="3257949" cy="800100"/>
            </a:xfrm>
            <a:prstGeom prst="rect">
              <a:avLst/>
            </a:prstGeom>
          </p:spPr>
        </p:pic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09C8B442-A396-B545-813B-53FDF4FB0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6508"/>
            <a:stretch/>
          </p:blipFill>
          <p:spPr>
            <a:xfrm>
              <a:off x="4928338" y="4080577"/>
              <a:ext cx="3419265" cy="800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409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009E6A35-4856-2344-8DCD-A0C53C669DCC}"/>
              </a:ext>
            </a:extLst>
          </p:cNvPr>
          <p:cNvGrpSpPr/>
          <p:nvPr/>
        </p:nvGrpSpPr>
        <p:grpSpPr>
          <a:xfrm>
            <a:off x="865065" y="1136588"/>
            <a:ext cx="3064678" cy="2899019"/>
            <a:chOff x="865065" y="1136588"/>
            <a:chExt cx="3064678" cy="2899019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912FD6E6-3F66-C747-A606-99BA8ACAD9AC}"/>
                </a:ext>
              </a:extLst>
            </p:cNvPr>
            <p:cNvGrpSpPr/>
            <p:nvPr/>
          </p:nvGrpSpPr>
          <p:grpSpPr>
            <a:xfrm>
              <a:off x="865065" y="1136588"/>
              <a:ext cx="3064678" cy="2899019"/>
              <a:chOff x="865065" y="1136588"/>
              <a:chExt cx="3064678" cy="2899019"/>
            </a:xfrm>
          </p:grpSpPr>
          <p:pic>
            <p:nvPicPr>
              <p:cNvPr id="4" name="図 3">
                <a:extLst>
                  <a:ext uri="{FF2B5EF4-FFF2-40B4-BE49-F238E27FC236}">
                    <a16:creationId xmlns:a16="http://schemas.microsoft.com/office/drawing/2014/main" id="{CB66CE68-FC53-6148-91D3-A52134B73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5065" y="1136588"/>
                <a:ext cx="3064678" cy="2899019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D4E7D1E6-DFAC-8F41-AD09-1C39B77B6E95}"/>
                  </a:ext>
                </a:extLst>
              </p:cNvPr>
              <p:cNvSpPr/>
              <p:nvPr/>
            </p:nvSpPr>
            <p:spPr>
              <a:xfrm>
                <a:off x="3178630" y="1850571"/>
                <a:ext cx="341494" cy="381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F0B0E861-2D5A-054E-8DB5-4D3000DDA197}"/>
                  </a:ext>
                </a:extLst>
              </p:cNvPr>
              <p:cNvSpPr/>
              <p:nvPr/>
            </p:nvSpPr>
            <p:spPr>
              <a:xfrm>
                <a:off x="2928260" y="2090057"/>
                <a:ext cx="341494" cy="381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6BDE18A-B905-EC42-AFAA-E912FE368A3F}"/>
                  </a:ext>
                </a:extLst>
              </p:cNvPr>
              <p:cNvSpPr/>
              <p:nvPr/>
            </p:nvSpPr>
            <p:spPr>
              <a:xfrm>
                <a:off x="3113318" y="2895599"/>
                <a:ext cx="341494" cy="381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488B708D-40BB-C046-A9DD-5E3E12378EE3}"/>
                  </a:ext>
                </a:extLst>
              </p:cNvPr>
              <p:cNvSpPr/>
              <p:nvPr/>
            </p:nvSpPr>
            <p:spPr>
              <a:xfrm>
                <a:off x="2939145" y="3091543"/>
                <a:ext cx="341494" cy="381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5985C02-E44B-B348-89F8-114C42EC0787}"/>
                  </a:ext>
                </a:extLst>
              </p:cNvPr>
              <p:cNvSpPr/>
              <p:nvPr/>
            </p:nvSpPr>
            <p:spPr>
              <a:xfrm>
                <a:off x="1883231" y="3113314"/>
                <a:ext cx="341494" cy="381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4D447BC-F470-514B-8473-7BB7B2B54980}"/>
                  </a:ext>
                </a:extLst>
              </p:cNvPr>
              <p:cNvSpPr/>
              <p:nvPr/>
            </p:nvSpPr>
            <p:spPr>
              <a:xfrm>
                <a:off x="2100947" y="2917371"/>
                <a:ext cx="341494" cy="381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6DBAFA1-43F7-8B48-B019-6ABBAA554E84}"/>
                  </a:ext>
                </a:extLst>
              </p:cNvPr>
              <p:cNvSpPr/>
              <p:nvPr/>
            </p:nvSpPr>
            <p:spPr>
              <a:xfrm>
                <a:off x="1132118" y="2939140"/>
                <a:ext cx="341494" cy="381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F2BB11C3-2B4E-DA44-BB3F-160FA4A121EF}"/>
                  </a:ext>
                </a:extLst>
              </p:cNvPr>
              <p:cNvSpPr/>
              <p:nvPr/>
            </p:nvSpPr>
            <p:spPr>
              <a:xfrm>
                <a:off x="1121232" y="1872341"/>
                <a:ext cx="341494" cy="381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7B9EBFD1-0785-9D4C-BC39-4AF9CB1B932C}"/>
                  </a:ext>
                </a:extLst>
              </p:cNvPr>
              <p:cNvSpPr/>
              <p:nvPr/>
            </p:nvSpPr>
            <p:spPr>
              <a:xfrm>
                <a:off x="1894117" y="2111829"/>
                <a:ext cx="341494" cy="381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AF2F57B-8361-8544-AD85-5E71F59E4F61}"/>
                  </a:ext>
                </a:extLst>
              </p:cNvPr>
              <p:cNvSpPr/>
              <p:nvPr/>
            </p:nvSpPr>
            <p:spPr>
              <a:xfrm>
                <a:off x="2144491" y="1894113"/>
                <a:ext cx="341494" cy="381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EA10337C-B43D-0F4F-9D8D-99EBEF026240}"/>
                  </a:ext>
                </a:extLst>
              </p:cNvPr>
              <p:cNvSpPr/>
              <p:nvPr/>
            </p:nvSpPr>
            <p:spPr>
              <a:xfrm>
                <a:off x="1915891" y="1251856"/>
                <a:ext cx="341494" cy="22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CB642A3E-C774-D442-A53F-69BFAEC7D02D}"/>
                  </a:ext>
                </a:extLst>
              </p:cNvPr>
              <p:cNvSpPr/>
              <p:nvPr/>
            </p:nvSpPr>
            <p:spPr>
              <a:xfrm>
                <a:off x="2928264" y="1262743"/>
                <a:ext cx="341494" cy="22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97118905-6BF9-0945-A5E9-E186F88A1C94}"/>
                  </a:ext>
                </a:extLst>
              </p:cNvPr>
              <p:cNvSpPr/>
              <p:nvPr/>
            </p:nvSpPr>
            <p:spPr>
              <a:xfrm>
                <a:off x="3407236" y="1447801"/>
                <a:ext cx="341494" cy="22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E592CB71-5244-2F49-8A1B-6327530D2991}"/>
                  </a:ext>
                </a:extLst>
              </p:cNvPr>
              <p:cNvSpPr/>
              <p:nvPr/>
            </p:nvSpPr>
            <p:spPr>
              <a:xfrm>
                <a:off x="3407236" y="2471061"/>
                <a:ext cx="341494" cy="22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34EE1712-2649-2640-9A0A-ECC2E7C72F88}"/>
                  </a:ext>
                </a:extLst>
              </p:cNvPr>
              <p:cNvSpPr/>
              <p:nvPr/>
            </p:nvSpPr>
            <p:spPr>
              <a:xfrm>
                <a:off x="3407235" y="3494316"/>
                <a:ext cx="341494" cy="22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2C929BD5-6A6E-1E41-A21A-DE37BC59E996}"/>
                  </a:ext>
                </a:extLst>
              </p:cNvPr>
              <p:cNvSpPr/>
              <p:nvPr/>
            </p:nvSpPr>
            <p:spPr>
              <a:xfrm>
                <a:off x="2362208" y="3505198"/>
                <a:ext cx="341494" cy="22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372C471B-0929-DB4F-886B-ABCF2FA73DC8}"/>
                  </a:ext>
                </a:extLst>
              </p:cNvPr>
              <p:cNvSpPr/>
              <p:nvPr/>
            </p:nvSpPr>
            <p:spPr>
              <a:xfrm>
                <a:off x="1328066" y="3516084"/>
                <a:ext cx="341494" cy="22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594C6FB9-A8E5-8F4B-ACF3-DC95ED0D7FA2}"/>
                  </a:ext>
                </a:extLst>
              </p:cNvPr>
              <p:cNvSpPr/>
              <p:nvPr/>
            </p:nvSpPr>
            <p:spPr>
              <a:xfrm>
                <a:off x="1338950" y="2481941"/>
                <a:ext cx="341494" cy="22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34D27F45-6360-3243-A0BF-611E5EB61857}"/>
                  </a:ext>
                </a:extLst>
              </p:cNvPr>
              <p:cNvSpPr/>
              <p:nvPr/>
            </p:nvSpPr>
            <p:spPr>
              <a:xfrm>
                <a:off x="2373092" y="2481940"/>
                <a:ext cx="341494" cy="22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D7F7CA8C-9614-DD4A-AB07-30090412F3C6}"/>
                  </a:ext>
                </a:extLst>
              </p:cNvPr>
              <p:cNvSpPr/>
              <p:nvPr/>
            </p:nvSpPr>
            <p:spPr>
              <a:xfrm>
                <a:off x="2373091" y="1458683"/>
                <a:ext cx="341494" cy="22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04632BE6-AA55-7045-BC8F-29B8824D47FB}"/>
                  </a:ext>
                </a:extLst>
              </p:cNvPr>
              <p:cNvSpPr/>
              <p:nvPr/>
            </p:nvSpPr>
            <p:spPr>
              <a:xfrm>
                <a:off x="1349835" y="1469565"/>
                <a:ext cx="341494" cy="22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A4BE4E65-6277-164E-9F15-AFAA396D537C}"/>
                </a:ext>
              </a:extLst>
            </p:cNvPr>
            <p:cNvSpPr txBox="1"/>
            <p:nvPr/>
          </p:nvSpPr>
          <p:spPr>
            <a:xfrm>
              <a:off x="1371610" y="136654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076B4038-17E7-9847-8620-BAB96B4917EF}"/>
                </a:ext>
              </a:extLst>
            </p:cNvPr>
            <p:cNvSpPr txBox="1"/>
            <p:nvPr/>
          </p:nvSpPr>
          <p:spPr>
            <a:xfrm>
              <a:off x="2400309" y="136654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0D079DF9-2A48-8442-8CCB-37735461143A}"/>
                </a:ext>
              </a:extLst>
            </p:cNvPr>
            <p:cNvSpPr txBox="1"/>
            <p:nvPr/>
          </p:nvSpPr>
          <p:spPr>
            <a:xfrm>
              <a:off x="3429009" y="136654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3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A162D766-B8E7-C441-8EA1-73CEACBF2DEB}"/>
                </a:ext>
              </a:extLst>
            </p:cNvPr>
            <p:cNvSpPr txBox="1"/>
            <p:nvPr/>
          </p:nvSpPr>
          <p:spPr>
            <a:xfrm>
              <a:off x="1371608" y="241157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4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A9B5BE7B-E087-574B-AA09-45AE27E970A5}"/>
                </a:ext>
              </a:extLst>
            </p:cNvPr>
            <p:cNvSpPr txBox="1"/>
            <p:nvPr/>
          </p:nvSpPr>
          <p:spPr>
            <a:xfrm>
              <a:off x="2400307" y="241157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5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0642005A-5AE3-314B-837B-4D3F2F59E982}"/>
                </a:ext>
              </a:extLst>
            </p:cNvPr>
            <p:cNvSpPr txBox="1"/>
            <p:nvPr/>
          </p:nvSpPr>
          <p:spPr>
            <a:xfrm>
              <a:off x="3429007" y="241157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6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B4359485-138E-DD46-925C-B16F16674581}"/>
                </a:ext>
              </a:extLst>
            </p:cNvPr>
            <p:cNvSpPr txBox="1"/>
            <p:nvPr/>
          </p:nvSpPr>
          <p:spPr>
            <a:xfrm>
              <a:off x="1371609" y="342394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7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82C38F7F-A592-424F-932B-CD9C8F4CCBC0}"/>
                </a:ext>
              </a:extLst>
            </p:cNvPr>
            <p:cNvSpPr txBox="1"/>
            <p:nvPr/>
          </p:nvSpPr>
          <p:spPr>
            <a:xfrm>
              <a:off x="2400308" y="342394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8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927C358F-32B2-9749-A18C-F30F84698008}"/>
                </a:ext>
              </a:extLst>
            </p:cNvPr>
            <p:cNvSpPr txBox="1"/>
            <p:nvPr/>
          </p:nvSpPr>
          <p:spPr>
            <a:xfrm>
              <a:off x="3429008" y="342394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9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F94BEE84-CDFE-1649-B37B-303817CC9BAB}"/>
              </a:ext>
            </a:extLst>
          </p:cNvPr>
          <p:cNvGrpSpPr/>
          <p:nvPr/>
        </p:nvGrpSpPr>
        <p:grpSpPr>
          <a:xfrm>
            <a:off x="1888320" y="1136584"/>
            <a:ext cx="3064678" cy="2899019"/>
            <a:chOff x="865065" y="1136588"/>
            <a:chExt cx="3064678" cy="2899019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261FB462-0865-D042-8B52-06D60767A835}"/>
                </a:ext>
              </a:extLst>
            </p:cNvPr>
            <p:cNvGrpSpPr/>
            <p:nvPr/>
          </p:nvGrpSpPr>
          <p:grpSpPr>
            <a:xfrm>
              <a:off x="865065" y="1136588"/>
              <a:ext cx="3064678" cy="2899019"/>
              <a:chOff x="865065" y="1136588"/>
              <a:chExt cx="3064678" cy="2899019"/>
            </a:xfrm>
          </p:grpSpPr>
          <p:pic>
            <p:nvPicPr>
              <p:cNvPr id="52" name="図 51">
                <a:extLst>
                  <a:ext uri="{FF2B5EF4-FFF2-40B4-BE49-F238E27FC236}">
                    <a16:creationId xmlns:a16="http://schemas.microsoft.com/office/drawing/2014/main" id="{D3518564-5094-2249-853E-01BE0B5A45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5065" y="1136588"/>
                <a:ext cx="3064678" cy="2899019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A492BD56-6CE6-8542-A2F0-8D3D7405A675}"/>
                  </a:ext>
                </a:extLst>
              </p:cNvPr>
              <p:cNvSpPr/>
              <p:nvPr/>
            </p:nvSpPr>
            <p:spPr>
              <a:xfrm>
                <a:off x="3178630" y="1850571"/>
                <a:ext cx="341494" cy="381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D6261515-C60B-BC49-9D5D-3868DE223939}"/>
                  </a:ext>
                </a:extLst>
              </p:cNvPr>
              <p:cNvSpPr/>
              <p:nvPr/>
            </p:nvSpPr>
            <p:spPr>
              <a:xfrm>
                <a:off x="2928260" y="2090057"/>
                <a:ext cx="341494" cy="381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6038F9E8-2AEC-F244-B1E0-DFCC6AB0EFF8}"/>
                  </a:ext>
                </a:extLst>
              </p:cNvPr>
              <p:cNvSpPr/>
              <p:nvPr/>
            </p:nvSpPr>
            <p:spPr>
              <a:xfrm>
                <a:off x="3113318" y="2895599"/>
                <a:ext cx="341494" cy="381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56193896-7376-184B-BB89-05A079189BFB}"/>
                  </a:ext>
                </a:extLst>
              </p:cNvPr>
              <p:cNvSpPr/>
              <p:nvPr/>
            </p:nvSpPr>
            <p:spPr>
              <a:xfrm>
                <a:off x="2939145" y="3091543"/>
                <a:ext cx="341494" cy="381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45CA9F67-C69B-B641-9D6F-6F30602698B5}"/>
                  </a:ext>
                </a:extLst>
              </p:cNvPr>
              <p:cNvSpPr/>
              <p:nvPr/>
            </p:nvSpPr>
            <p:spPr>
              <a:xfrm>
                <a:off x="1883231" y="3113314"/>
                <a:ext cx="341494" cy="381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F1721EC4-E5E2-4C45-9E58-1E2FBE817A18}"/>
                  </a:ext>
                </a:extLst>
              </p:cNvPr>
              <p:cNvSpPr/>
              <p:nvPr/>
            </p:nvSpPr>
            <p:spPr>
              <a:xfrm>
                <a:off x="2100947" y="2917371"/>
                <a:ext cx="341494" cy="381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0B05B713-7035-E04B-B821-015F5C5C83EF}"/>
                  </a:ext>
                </a:extLst>
              </p:cNvPr>
              <p:cNvSpPr/>
              <p:nvPr/>
            </p:nvSpPr>
            <p:spPr>
              <a:xfrm>
                <a:off x="1132118" y="2939140"/>
                <a:ext cx="341494" cy="381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F6169CAD-E1DE-F244-96CD-7A9861466EC8}"/>
                  </a:ext>
                </a:extLst>
              </p:cNvPr>
              <p:cNvSpPr/>
              <p:nvPr/>
            </p:nvSpPr>
            <p:spPr>
              <a:xfrm>
                <a:off x="1121232" y="1872341"/>
                <a:ext cx="341494" cy="381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BC41F90F-A629-4D4E-A9DB-74262EF3DEA6}"/>
                  </a:ext>
                </a:extLst>
              </p:cNvPr>
              <p:cNvSpPr/>
              <p:nvPr/>
            </p:nvSpPr>
            <p:spPr>
              <a:xfrm>
                <a:off x="1894117" y="2111829"/>
                <a:ext cx="341494" cy="381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C531D28F-9D79-E54C-A36B-DF09A9D0894D}"/>
                  </a:ext>
                </a:extLst>
              </p:cNvPr>
              <p:cNvSpPr/>
              <p:nvPr/>
            </p:nvSpPr>
            <p:spPr>
              <a:xfrm>
                <a:off x="2144491" y="1894113"/>
                <a:ext cx="341494" cy="381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7D1F8157-187F-2F4C-8781-916F4B9829AD}"/>
                  </a:ext>
                </a:extLst>
              </p:cNvPr>
              <p:cNvSpPr/>
              <p:nvPr/>
            </p:nvSpPr>
            <p:spPr>
              <a:xfrm>
                <a:off x="1915891" y="1251856"/>
                <a:ext cx="341494" cy="22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AF4CCBC6-3508-2343-8C81-364E8D79AB0B}"/>
                  </a:ext>
                </a:extLst>
              </p:cNvPr>
              <p:cNvSpPr/>
              <p:nvPr/>
            </p:nvSpPr>
            <p:spPr>
              <a:xfrm>
                <a:off x="2928264" y="1262743"/>
                <a:ext cx="341494" cy="22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1DD7C9C5-4656-5E40-9B2B-30EA0BFFAB38}"/>
                  </a:ext>
                </a:extLst>
              </p:cNvPr>
              <p:cNvSpPr/>
              <p:nvPr/>
            </p:nvSpPr>
            <p:spPr>
              <a:xfrm>
                <a:off x="3407236" y="1447801"/>
                <a:ext cx="341494" cy="22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05176103-7F86-B54C-B027-F2087FC2341F}"/>
                  </a:ext>
                </a:extLst>
              </p:cNvPr>
              <p:cNvSpPr/>
              <p:nvPr/>
            </p:nvSpPr>
            <p:spPr>
              <a:xfrm>
                <a:off x="3407236" y="2471061"/>
                <a:ext cx="341494" cy="22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995FCFA4-CD64-694A-8B49-20552FDA2DCB}"/>
                  </a:ext>
                </a:extLst>
              </p:cNvPr>
              <p:cNvSpPr/>
              <p:nvPr/>
            </p:nvSpPr>
            <p:spPr>
              <a:xfrm>
                <a:off x="3407235" y="3494316"/>
                <a:ext cx="341494" cy="22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089CEF65-6DF5-4447-BB70-0D5251DE1F08}"/>
                  </a:ext>
                </a:extLst>
              </p:cNvPr>
              <p:cNvSpPr/>
              <p:nvPr/>
            </p:nvSpPr>
            <p:spPr>
              <a:xfrm>
                <a:off x="2362208" y="3505198"/>
                <a:ext cx="341494" cy="22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07444ED8-2C7C-104C-9266-3FD4C5482DDE}"/>
                  </a:ext>
                </a:extLst>
              </p:cNvPr>
              <p:cNvSpPr/>
              <p:nvPr/>
            </p:nvSpPr>
            <p:spPr>
              <a:xfrm>
                <a:off x="1328066" y="3516084"/>
                <a:ext cx="341494" cy="22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74197E5B-6902-2B46-ABC2-D8774F8264AA}"/>
                  </a:ext>
                </a:extLst>
              </p:cNvPr>
              <p:cNvSpPr/>
              <p:nvPr/>
            </p:nvSpPr>
            <p:spPr>
              <a:xfrm>
                <a:off x="1338950" y="2481941"/>
                <a:ext cx="341494" cy="22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2934F0E5-941F-8B4D-ACD0-AF696BDBB850}"/>
                  </a:ext>
                </a:extLst>
              </p:cNvPr>
              <p:cNvSpPr/>
              <p:nvPr/>
            </p:nvSpPr>
            <p:spPr>
              <a:xfrm>
                <a:off x="2373092" y="2481940"/>
                <a:ext cx="341494" cy="22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2F2EB8B4-30A6-2042-9E9F-AA5A190A6905}"/>
                  </a:ext>
                </a:extLst>
              </p:cNvPr>
              <p:cNvSpPr/>
              <p:nvPr/>
            </p:nvSpPr>
            <p:spPr>
              <a:xfrm>
                <a:off x="2373091" y="1458683"/>
                <a:ext cx="341494" cy="22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正方形/長方形 72">
                <a:extLst>
                  <a:ext uri="{FF2B5EF4-FFF2-40B4-BE49-F238E27FC236}">
                    <a16:creationId xmlns:a16="http://schemas.microsoft.com/office/drawing/2014/main" id="{86103144-8718-524A-A948-8AB3063A810D}"/>
                  </a:ext>
                </a:extLst>
              </p:cNvPr>
              <p:cNvSpPr/>
              <p:nvPr/>
            </p:nvSpPr>
            <p:spPr>
              <a:xfrm>
                <a:off x="1349835" y="1469565"/>
                <a:ext cx="341494" cy="22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77958BBD-FE73-9A4A-9BEE-ED271088616E}"/>
                </a:ext>
              </a:extLst>
            </p:cNvPr>
            <p:cNvSpPr txBox="1"/>
            <p:nvPr/>
          </p:nvSpPr>
          <p:spPr>
            <a:xfrm>
              <a:off x="1371610" y="136654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478D21D4-A5F7-8C49-A482-23F26F0DD931}"/>
                </a:ext>
              </a:extLst>
            </p:cNvPr>
            <p:cNvSpPr txBox="1"/>
            <p:nvPr/>
          </p:nvSpPr>
          <p:spPr>
            <a:xfrm>
              <a:off x="2400309" y="136654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3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486051CB-9F03-A942-AA29-920028FDE9EC}"/>
                </a:ext>
              </a:extLst>
            </p:cNvPr>
            <p:cNvSpPr txBox="1"/>
            <p:nvPr/>
          </p:nvSpPr>
          <p:spPr>
            <a:xfrm>
              <a:off x="3429009" y="136654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4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E4CC1670-5355-9044-A38F-80FCFB124C5E}"/>
                </a:ext>
              </a:extLst>
            </p:cNvPr>
            <p:cNvSpPr txBox="1"/>
            <p:nvPr/>
          </p:nvSpPr>
          <p:spPr>
            <a:xfrm>
              <a:off x="1371608" y="241157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4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8BD1402E-497C-AD4C-A9D2-25E0C54401A4}"/>
                </a:ext>
              </a:extLst>
            </p:cNvPr>
            <p:cNvSpPr txBox="1"/>
            <p:nvPr/>
          </p:nvSpPr>
          <p:spPr>
            <a:xfrm>
              <a:off x="2400307" y="241157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5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0F7921BB-EF82-C34E-BEBB-80AF729418DD}"/>
                </a:ext>
              </a:extLst>
            </p:cNvPr>
            <p:cNvSpPr txBox="1"/>
            <p:nvPr/>
          </p:nvSpPr>
          <p:spPr>
            <a:xfrm>
              <a:off x="3429007" y="241157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6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F0C1842B-13C0-4344-B137-649FF52B61C8}"/>
                </a:ext>
              </a:extLst>
            </p:cNvPr>
            <p:cNvSpPr txBox="1"/>
            <p:nvPr/>
          </p:nvSpPr>
          <p:spPr>
            <a:xfrm>
              <a:off x="1371609" y="342394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7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54501D17-D4BD-3140-B1C1-7C2ED311FBBA}"/>
                </a:ext>
              </a:extLst>
            </p:cNvPr>
            <p:cNvSpPr txBox="1"/>
            <p:nvPr/>
          </p:nvSpPr>
          <p:spPr>
            <a:xfrm>
              <a:off x="2400308" y="342394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8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83FFAFD6-AE18-AF4D-9213-D138E5DC9B75}"/>
                </a:ext>
              </a:extLst>
            </p:cNvPr>
            <p:cNvSpPr txBox="1"/>
            <p:nvPr/>
          </p:nvSpPr>
          <p:spPr>
            <a:xfrm>
              <a:off x="3429008" y="342394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9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912B0D7A-B78E-7246-BAE1-3A40963F4ACF}"/>
              </a:ext>
            </a:extLst>
          </p:cNvPr>
          <p:cNvGrpSpPr/>
          <p:nvPr/>
        </p:nvGrpSpPr>
        <p:grpSpPr>
          <a:xfrm>
            <a:off x="865061" y="2159848"/>
            <a:ext cx="3064678" cy="2899019"/>
            <a:chOff x="865065" y="1136588"/>
            <a:chExt cx="3064678" cy="2899019"/>
          </a:xfrm>
        </p:grpSpPr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71508EA4-6B4E-8F4E-8A86-D50011AA4E04}"/>
                </a:ext>
              </a:extLst>
            </p:cNvPr>
            <p:cNvGrpSpPr/>
            <p:nvPr/>
          </p:nvGrpSpPr>
          <p:grpSpPr>
            <a:xfrm>
              <a:off x="865065" y="1136588"/>
              <a:ext cx="3064678" cy="2899019"/>
              <a:chOff x="865065" y="1136588"/>
              <a:chExt cx="3064678" cy="2899019"/>
            </a:xfrm>
          </p:grpSpPr>
          <p:pic>
            <p:nvPicPr>
              <p:cNvPr id="85" name="図 84">
                <a:extLst>
                  <a:ext uri="{FF2B5EF4-FFF2-40B4-BE49-F238E27FC236}">
                    <a16:creationId xmlns:a16="http://schemas.microsoft.com/office/drawing/2014/main" id="{BCFB8E02-5D8A-E648-BC4D-BF3F65FD8F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5065" y="1136588"/>
                <a:ext cx="3064678" cy="2899019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152A6AA9-0BE4-3A41-A13B-5C57978226E2}"/>
                  </a:ext>
                </a:extLst>
              </p:cNvPr>
              <p:cNvSpPr/>
              <p:nvPr/>
            </p:nvSpPr>
            <p:spPr>
              <a:xfrm>
                <a:off x="3178630" y="1850571"/>
                <a:ext cx="341494" cy="381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8EE85361-9D0C-D74F-8DED-7B49B527309F}"/>
                  </a:ext>
                </a:extLst>
              </p:cNvPr>
              <p:cNvSpPr/>
              <p:nvPr/>
            </p:nvSpPr>
            <p:spPr>
              <a:xfrm>
                <a:off x="2928260" y="2090057"/>
                <a:ext cx="341494" cy="381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6F316A87-D306-2040-B7A5-876E4185EC66}"/>
                  </a:ext>
                </a:extLst>
              </p:cNvPr>
              <p:cNvSpPr/>
              <p:nvPr/>
            </p:nvSpPr>
            <p:spPr>
              <a:xfrm>
                <a:off x="3113318" y="2895599"/>
                <a:ext cx="341494" cy="381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FB426814-E3C8-F243-9512-5C75C35CF5A7}"/>
                  </a:ext>
                </a:extLst>
              </p:cNvPr>
              <p:cNvSpPr/>
              <p:nvPr/>
            </p:nvSpPr>
            <p:spPr>
              <a:xfrm>
                <a:off x="2939145" y="3091543"/>
                <a:ext cx="341494" cy="381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F454C924-9175-764B-AC6A-C92F16A3CE26}"/>
                  </a:ext>
                </a:extLst>
              </p:cNvPr>
              <p:cNvSpPr/>
              <p:nvPr/>
            </p:nvSpPr>
            <p:spPr>
              <a:xfrm>
                <a:off x="1883231" y="3113314"/>
                <a:ext cx="341494" cy="381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493A9E5F-EE8A-1747-89F1-BAC57A772FAA}"/>
                  </a:ext>
                </a:extLst>
              </p:cNvPr>
              <p:cNvSpPr/>
              <p:nvPr/>
            </p:nvSpPr>
            <p:spPr>
              <a:xfrm>
                <a:off x="2100947" y="2917371"/>
                <a:ext cx="341494" cy="381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F6FE3ACD-1FD9-8743-8833-6F3D6192B1D2}"/>
                  </a:ext>
                </a:extLst>
              </p:cNvPr>
              <p:cNvSpPr/>
              <p:nvPr/>
            </p:nvSpPr>
            <p:spPr>
              <a:xfrm>
                <a:off x="1132118" y="2939140"/>
                <a:ext cx="341494" cy="381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4106DB99-C5A7-A94B-98E4-92CDEED3DD97}"/>
                  </a:ext>
                </a:extLst>
              </p:cNvPr>
              <p:cNvSpPr/>
              <p:nvPr/>
            </p:nvSpPr>
            <p:spPr>
              <a:xfrm>
                <a:off x="1121232" y="1872341"/>
                <a:ext cx="341494" cy="381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>
                <a:extLst>
                  <a:ext uri="{FF2B5EF4-FFF2-40B4-BE49-F238E27FC236}">
                    <a16:creationId xmlns:a16="http://schemas.microsoft.com/office/drawing/2014/main" id="{D4A29A9D-73D7-8441-ADED-D2B8295526CE}"/>
                  </a:ext>
                </a:extLst>
              </p:cNvPr>
              <p:cNvSpPr/>
              <p:nvPr/>
            </p:nvSpPr>
            <p:spPr>
              <a:xfrm>
                <a:off x="1894117" y="2111829"/>
                <a:ext cx="341494" cy="381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正方形/長方形 94">
                <a:extLst>
                  <a:ext uri="{FF2B5EF4-FFF2-40B4-BE49-F238E27FC236}">
                    <a16:creationId xmlns:a16="http://schemas.microsoft.com/office/drawing/2014/main" id="{35980192-F357-3547-B211-81C8667A8340}"/>
                  </a:ext>
                </a:extLst>
              </p:cNvPr>
              <p:cNvSpPr/>
              <p:nvPr/>
            </p:nvSpPr>
            <p:spPr>
              <a:xfrm>
                <a:off x="2144491" y="1894113"/>
                <a:ext cx="341494" cy="381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正方形/長方形 95">
                <a:extLst>
                  <a:ext uri="{FF2B5EF4-FFF2-40B4-BE49-F238E27FC236}">
                    <a16:creationId xmlns:a16="http://schemas.microsoft.com/office/drawing/2014/main" id="{6C673D69-AF41-104D-9E63-386E3B4983C0}"/>
                  </a:ext>
                </a:extLst>
              </p:cNvPr>
              <p:cNvSpPr/>
              <p:nvPr/>
            </p:nvSpPr>
            <p:spPr>
              <a:xfrm>
                <a:off x="1915891" y="1251856"/>
                <a:ext cx="341494" cy="22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61283559-0E12-F140-9B9E-7AC0ADAA893D}"/>
                  </a:ext>
                </a:extLst>
              </p:cNvPr>
              <p:cNvSpPr/>
              <p:nvPr/>
            </p:nvSpPr>
            <p:spPr>
              <a:xfrm>
                <a:off x="2928264" y="1262743"/>
                <a:ext cx="341494" cy="22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FBB5E00A-0A6D-0C4F-8A0F-ED566CFE50A0}"/>
                  </a:ext>
                </a:extLst>
              </p:cNvPr>
              <p:cNvSpPr/>
              <p:nvPr/>
            </p:nvSpPr>
            <p:spPr>
              <a:xfrm>
                <a:off x="3407236" y="1447801"/>
                <a:ext cx="341494" cy="22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正方形/長方形 98">
                <a:extLst>
                  <a:ext uri="{FF2B5EF4-FFF2-40B4-BE49-F238E27FC236}">
                    <a16:creationId xmlns:a16="http://schemas.microsoft.com/office/drawing/2014/main" id="{BFD70D7B-93B4-034F-9C22-8F5F2FA224F0}"/>
                  </a:ext>
                </a:extLst>
              </p:cNvPr>
              <p:cNvSpPr/>
              <p:nvPr/>
            </p:nvSpPr>
            <p:spPr>
              <a:xfrm>
                <a:off x="3407236" y="2471061"/>
                <a:ext cx="341494" cy="22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正方形/長方形 99">
                <a:extLst>
                  <a:ext uri="{FF2B5EF4-FFF2-40B4-BE49-F238E27FC236}">
                    <a16:creationId xmlns:a16="http://schemas.microsoft.com/office/drawing/2014/main" id="{76E38BA9-F8EB-A54D-9DE7-0402995F77D1}"/>
                  </a:ext>
                </a:extLst>
              </p:cNvPr>
              <p:cNvSpPr/>
              <p:nvPr/>
            </p:nvSpPr>
            <p:spPr>
              <a:xfrm>
                <a:off x="3407235" y="3494316"/>
                <a:ext cx="341494" cy="22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9302F752-A6B8-C44C-8CA4-828B3091CF8E}"/>
                  </a:ext>
                </a:extLst>
              </p:cNvPr>
              <p:cNvSpPr/>
              <p:nvPr/>
            </p:nvSpPr>
            <p:spPr>
              <a:xfrm>
                <a:off x="2362208" y="3505198"/>
                <a:ext cx="341494" cy="22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正方形/長方形 101">
                <a:extLst>
                  <a:ext uri="{FF2B5EF4-FFF2-40B4-BE49-F238E27FC236}">
                    <a16:creationId xmlns:a16="http://schemas.microsoft.com/office/drawing/2014/main" id="{9D9DB2AA-9C8B-EE4F-BD8A-510795DFDB39}"/>
                  </a:ext>
                </a:extLst>
              </p:cNvPr>
              <p:cNvSpPr/>
              <p:nvPr/>
            </p:nvSpPr>
            <p:spPr>
              <a:xfrm>
                <a:off x="1328066" y="3516084"/>
                <a:ext cx="341494" cy="22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9872EE97-191F-5345-8340-032E75E96CCB}"/>
                  </a:ext>
                </a:extLst>
              </p:cNvPr>
              <p:cNvSpPr/>
              <p:nvPr/>
            </p:nvSpPr>
            <p:spPr>
              <a:xfrm>
                <a:off x="1338950" y="2481941"/>
                <a:ext cx="341494" cy="22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E0F9F777-A0AD-8949-B08A-33F2C5618F3D}"/>
                  </a:ext>
                </a:extLst>
              </p:cNvPr>
              <p:cNvSpPr/>
              <p:nvPr/>
            </p:nvSpPr>
            <p:spPr>
              <a:xfrm>
                <a:off x="2373092" y="2481940"/>
                <a:ext cx="341494" cy="22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正方形/長方形 104">
                <a:extLst>
                  <a:ext uri="{FF2B5EF4-FFF2-40B4-BE49-F238E27FC236}">
                    <a16:creationId xmlns:a16="http://schemas.microsoft.com/office/drawing/2014/main" id="{A2C23D55-5145-5A4D-94E7-370A57487F63}"/>
                  </a:ext>
                </a:extLst>
              </p:cNvPr>
              <p:cNvSpPr/>
              <p:nvPr/>
            </p:nvSpPr>
            <p:spPr>
              <a:xfrm>
                <a:off x="2373091" y="1458683"/>
                <a:ext cx="341494" cy="22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正方形/長方形 105">
                <a:extLst>
                  <a:ext uri="{FF2B5EF4-FFF2-40B4-BE49-F238E27FC236}">
                    <a16:creationId xmlns:a16="http://schemas.microsoft.com/office/drawing/2014/main" id="{C0FAD065-A30B-ED4F-B81C-AA86830F36F7}"/>
                  </a:ext>
                </a:extLst>
              </p:cNvPr>
              <p:cNvSpPr/>
              <p:nvPr/>
            </p:nvSpPr>
            <p:spPr>
              <a:xfrm>
                <a:off x="1349835" y="1469565"/>
                <a:ext cx="341494" cy="22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7946FA0C-0743-E745-96E3-3E6C40F862E9}"/>
                </a:ext>
              </a:extLst>
            </p:cNvPr>
            <p:cNvSpPr txBox="1"/>
            <p:nvPr/>
          </p:nvSpPr>
          <p:spPr>
            <a:xfrm>
              <a:off x="1371610" y="136654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5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68D91BAC-67F3-9B49-BB6B-A1FA48D6C366}"/>
                </a:ext>
              </a:extLst>
            </p:cNvPr>
            <p:cNvSpPr txBox="1"/>
            <p:nvPr/>
          </p:nvSpPr>
          <p:spPr>
            <a:xfrm>
              <a:off x="2400309" y="136654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6D078D7D-083C-0047-B3CD-7492EEF01A6C}"/>
                </a:ext>
              </a:extLst>
            </p:cNvPr>
            <p:cNvSpPr txBox="1"/>
            <p:nvPr/>
          </p:nvSpPr>
          <p:spPr>
            <a:xfrm>
              <a:off x="3429009" y="136654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3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0A28BD35-3B0B-E94B-ACC2-996314617259}"/>
                </a:ext>
              </a:extLst>
            </p:cNvPr>
            <p:cNvSpPr txBox="1"/>
            <p:nvPr/>
          </p:nvSpPr>
          <p:spPr>
            <a:xfrm>
              <a:off x="1371608" y="241157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9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22C34200-D881-FA49-A2D5-EA9D448447D5}"/>
                </a:ext>
              </a:extLst>
            </p:cNvPr>
            <p:cNvSpPr txBox="1"/>
            <p:nvPr/>
          </p:nvSpPr>
          <p:spPr>
            <a:xfrm>
              <a:off x="2400307" y="241157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5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B3BA86B6-4538-B947-92DD-57FE30AE3945}"/>
                </a:ext>
              </a:extLst>
            </p:cNvPr>
            <p:cNvSpPr txBox="1"/>
            <p:nvPr/>
          </p:nvSpPr>
          <p:spPr>
            <a:xfrm>
              <a:off x="3429007" y="241157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6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3A08E491-8892-FD4D-B823-5BC419ED669A}"/>
                </a:ext>
              </a:extLst>
            </p:cNvPr>
            <p:cNvSpPr txBox="1"/>
            <p:nvPr/>
          </p:nvSpPr>
          <p:spPr>
            <a:xfrm>
              <a:off x="1317179" y="3423947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13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C69C5460-BC49-E54F-936C-944E7857BA87}"/>
                </a:ext>
              </a:extLst>
            </p:cNvPr>
            <p:cNvSpPr txBox="1"/>
            <p:nvPr/>
          </p:nvSpPr>
          <p:spPr>
            <a:xfrm>
              <a:off x="2400308" y="342394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8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6422E673-6208-814D-A0C6-FFA282E7BCE3}"/>
                </a:ext>
              </a:extLst>
            </p:cNvPr>
            <p:cNvSpPr txBox="1"/>
            <p:nvPr/>
          </p:nvSpPr>
          <p:spPr>
            <a:xfrm>
              <a:off x="3429008" y="342394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9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AE4DB932-393C-CB49-85B4-895AA39B4067}"/>
              </a:ext>
            </a:extLst>
          </p:cNvPr>
          <p:cNvGrpSpPr/>
          <p:nvPr/>
        </p:nvGrpSpPr>
        <p:grpSpPr>
          <a:xfrm>
            <a:off x="1888316" y="2159844"/>
            <a:ext cx="3064678" cy="2899019"/>
            <a:chOff x="865065" y="1136588"/>
            <a:chExt cx="3064678" cy="2899019"/>
          </a:xfrm>
        </p:grpSpPr>
        <p:grpSp>
          <p:nvGrpSpPr>
            <p:cNvPr id="108" name="グループ化 107">
              <a:extLst>
                <a:ext uri="{FF2B5EF4-FFF2-40B4-BE49-F238E27FC236}">
                  <a16:creationId xmlns:a16="http://schemas.microsoft.com/office/drawing/2014/main" id="{1B4E8BA0-986C-4B47-B13A-9552F4F94C88}"/>
                </a:ext>
              </a:extLst>
            </p:cNvPr>
            <p:cNvGrpSpPr/>
            <p:nvPr/>
          </p:nvGrpSpPr>
          <p:grpSpPr>
            <a:xfrm>
              <a:off x="865065" y="1136588"/>
              <a:ext cx="3064678" cy="2899019"/>
              <a:chOff x="865065" y="1136588"/>
              <a:chExt cx="3064678" cy="2899019"/>
            </a:xfrm>
          </p:grpSpPr>
          <p:pic>
            <p:nvPicPr>
              <p:cNvPr id="118" name="図 117">
                <a:extLst>
                  <a:ext uri="{FF2B5EF4-FFF2-40B4-BE49-F238E27FC236}">
                    <a16:creationId xmlns:a16="http://schemas.microsoft.com/office/drawing/2014/main" id="{C2CDB88F-4BEC-E744-9EA3-232111745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5065" y="1136588"/>
                <a:ext cx="3064678" cy="2899019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19" name="正方形/長方形 118">
                <a:extLst>
                  <a:ext uri="{FF2B5EF4-FFF2-40B4-BE49-F238E27FC236}">
                    <a16:creationId xmlns:a16="http://schemas.microsoft.com/office/drawing/2014/main" id="{CBC38B1E-3815-7D49-93F1-C7455EC49411}"/>
                  </a:ext>
                </a:extLst>
              </p:cNvPr>
              <p:cNvSpPr/>
              <p:nvPr/>
            </p:nvSpPr>
            <p:spPr>
              <a:xfrm>
                <a:off x="3178630" y="1850571"/>
                <a:ext cx="341494" cy="381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F179AEE7-698F-F84B-BA47-D3440006DE45}"/>
                  </a:ext>
                </a:extLst>
              </p:cNvPr>
              <p:cNvSpPr/>
              <p:nvPr/>
            </p:nvSpPr>
            <p:spPr>
              <a:xfrm>
                <a:off x="2928260" y="2090057"/>
                <a:ext cx="341494" cy="381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F2A34971-AC5C-CF47-BCF6-C618DB4DAF40}"/>
                  </a:ext>
                </a:extLst>
              </p:cNvPr>
              <p:cNvSpPr/>
              <p:nvPr/>
            </p:nvSpPr>
            <p:spPr>
              <a:xfrm>
                <a:off x="3113318" y="2895599"/>
                <a:ext cx="341494" cy="381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0F7BE136-40F2-1445-A208-AB94300924E8}"/>
                  </a:ext>
                </a:extLst>
              </p:cNvPr>
              <p:cNvSpPr/>
              <p:nvPr/>
            </p:nvSpPr>
            <p:spPr>
              <a:xfrm>
                <a:off x="2939145" y="3091543"/>
                <a:ext cx="341494" cy="381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FF811587-F6B0-FA41-914A-F33D8E143176}"/>
                  </a:ext>
                </a:extLst>
              </p:cNvPr>
              <p:cNvSpPr/>
              <p:nvPr/>
            </p:nvSpPr>
            <p:spPr>
              <a:xfrm>
                <a:off x="1883231" y="3113314"/>
                <a:ext cx="341494" cy="381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42B02694-51A1-2340-B4E5-86324676D6F7}"/>
                  </a:ext>
                </a:extLst>
              </p:cNvPr>
              <p:cNvSpPr/>
              <p:nvPr/>
            </p:nvSpPr>
            <p:spPr>
              <a:xfrm>
                <a:off x="2100947" y="2917371"/>
                <a:ext cx="341494" cy="381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正方形/長方形 124">
                <a:extLst>
                  <a:ext uri="{FF2B5EF4-FFF2-40B4-BE49-F238E27FC236}">
                    <a16:creationId xmlns:a16="http://schemas.microsoft.com/office/drawing/2014/main" id="{6B162C8B-4868-7D4C-B27A-BE5511747518}"/>
                  </a:ext>
                </a:extLst>
              </p:cNvPr>
              <p:cNvSpPr/>
              <p:nvPr/>
            </p:nvSpPr>
            <p:spPr>
              <a:xfrm>
                <a:off x="1132118" y="2939140"/>
                <a:ext cx="341494" cy="381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B48980ED-A3D5-DD46-9205-912BABFA413E}"/>
                  </a:ext>
                </a:extLst>
              </p:cNvPr>
              <p:cNvSpPr/>
              <p:nvPr/>
            </p:nvSpPr>
            <p:spPr>
              <a:xfrm>
                <a:off x="1121232" y="1872341"/>
                <a:ext cx="341494" cy="381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正方形/長方形 126">
                <a:extLst>
                  <a:ext uri="{FF2B5EF4-FFF2-40B4-BE49-F238E27FC236}">
                    <a16:creationId xmlns:a16="http://schemas.microsoft.com/office/drawing/2014/main" id="{C436A806-78DC-F541-AFD4-1E9B10DEB1C5}"/>
                  </a:ext>
                </a:extLst>
              </p:cNvPr>
              <p:cNvSpPr/>
              <p:nvPr/>
            </p:nvSpPr>
            <p:spPr>
              <a:xfrm>
                <a:off x="1894117" y="2111829"/>
                <a:ext cx="341494" cy="381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BD3D3E4C-4DAC-9642-9B64-2387C8ABFE2C}"/>
                  </a:ext>
                </a:extLst>
              </p:cNvPr>
              <p:cNvSpPr/>
              <p:nvPr/>
            </p:nvSpPr>
            <p:spPr>
              <a:xfrm>
                <a:off x="2144491" y="1894113"/>
                <a:ext cx="341494" cy="381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5DDDE5AC-C60B-EA42-8267-E72776A37430}"/>
                  </a:ext>
                </a:extLst>
              </p:cNvPr>
              <p:cNvSpPr/>
              <p:nvPr/>
            </p:nvSpPr>
            <p:spPr>
              <a:xfrm>
                <a:off x="1915891" y="1251856"/>
                <a:ext cx="341494" cy="22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A3DC417E-127C-6E49-BD14-9A97905963DC}"/>
                  </a:ext>
                </a:extLst>
              </p:cNvPr>
              <p:cNvSpPr/>
              <p:nvPr/>
            </p:nvSpPr>
            <p:spPr>
              <a:xfrm>
                <a:off x="2928264" y="1262743"/>
                <a:ext cx="341494" cy="22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F9E59042-7C1E-8D48-987C-8085F48F82A6}"/>
                  </a:ext>
                </a:extLst>
              </p:cNvPr>
              <p:cNvSpPr/>
              <p:nvPr/>
            </p:nvSpPr>
            <p:spPr>
              <a:xfrm>
                <a:off x="3407236" y="1447801"/>
                <a:ext cx="341494" cy="22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" name="正方形/長方形 131">
                <a:extLst>
                  <a:ext uri="{FF2B5EF4-FFF2-40B4-BE49-F238E27FC236}">
                    <a16:creationId xmlns:a16="http://schemas.microsoft.com/office/drawing/2014/main" id="{2DD29F8B-12C3-6141-89B0-FD6E77FA2890}"/>
                  </a:ext>
                </a:extLst>
              </p:cNvPr>
              <p:cNvSpPr/>
              <p:nvPr/>
            </p:nvSpPr>
            <p:spPr>
              <a:xfrm>
                <a:off x="3407236" y="2471061"/>
                <a:ext cx="341494" cy="22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3" name="正方形/長方形 132">
                <a:extLst>
                  <a:ext uri="{FF2B5EF4-FFF2-40B4-BE49-F238E27FC236}">
                    <a16:creationId xmlns:a16="http://schemas.microsoft.com/office/drawing/2014/main" id="{3659BF91-9D2E-C142-A111-DA79384382B6}"/>
                  </a:ext>
                </a:extLst>
              </p:cNvPr>
              <p:cNvSpPr/>
              <p:nvPr/>
            </p:nvSpPr>
            <p:spPr>
              <a:xfrm>
                <a:off x="3407235" y="3494316"/>
                <a:ext cx="341494" cy="22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正方形/長方形 133">
                <a:extLst>
                  <a:ext uri="{FF2B5EF4-FFF2-40B4-BE49-F238E27FC236}">
                    <a16:creationId xmlns:a16="http://schemas.microsoft.com/office/drawing/2014/main" id="{B678791D-D6AC-3C4E-8429-C6E03B259983}"/>
                  </a:ext>
                </a:extLst>
              </p:cNvPr>
              <p:cNvSpPr/>
              <p:nvPr/>
            </p:nvSpPr>
            <p:spPr>
              <a:xfrm>
                <a:off x="2362208" y="3505198"/>
                <a:ext cx="341494" cy="22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正方形/長方形 134">
                <a:extLst>
                  <a:ext uri="{FF2B5EF4-FFF2-40B4-BE49-F238E27FC236}">
                    <a16:creationId xmlns:a16="http://schemas.microsoft.com/office/drawing/2014/main" id="{2E06E799-7D65-BA45-8D2C-E83CE22D92B9}"/>
                  </a:ext>
                </a:extLst>
              </p:cNvPr>
              <p:cNvSpPr/>
              <p:nvPr/>
            </p:nvSpPr>
            <p:spPr>
              <a:xfrm>
                <a:off x="1328066" y="3516084"/>
                <a:ext cx="341494" cy="22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6" name="正方形/長方形 135">
                <a:extLst>
                  <a:ext uri="{FF2B5EF4-FFF2-40B4-BE49-F238E27FC236}">
                    <a16:creationId xmlns:a16="http://schemas.microsoft.com/office/drawing/2014/main" id="{63A78ED5-B1B4-1E40-8C95-D41542CD8F14}"/>
                  </a:ext>
                </a:extLst>
              </p:cNvPr>
              <p:cNvSpPr/>
              <p:nvPr/>
            </p:nvSpPr>
            <p:spPr>
              <a:xfrm>
                <a:off x="1338950" y="2481941"/>
                <a:ext cx="341494" cy="22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88E83D5D-3379-994C-B96E-07F1FC9A407C}"/>
                  </a:ext>
                </a:extLst>
              </p:cNvPr>
              <p:cNvSpPr/>
              <p:nvPr/>
            </p:nvSpPr>
            <p:spPr>
              <a:xfrm>
                <a:off x="2373092" y="2481940"/>
                <a:ext cx="341494" cy="22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正方形/長方形 137">
                <a:extLst>
                  <a:ext uri="{FF2B5EF4-FFF2-40B4-BE49-F238E27FC236}">
                    <a16:creationId xmlns:a16="http://schemas.microsoft.com/office/drawing/2014/main" id="{2C43A50B-B9E4-5349-9821-AB0E8B287BF1}"/>
                  </a:ext>
                </a:extLst>
              </p:cNvPr>
              <p:cNvSpPr/>
              <p:nvPr/>
            </p:nvSpPr>
            <p:spPr>
              <a:xfrm>
                <a:off x="2373091" y="1458683"/>
                <a:ext cx="341494" cy="22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正方形/長方形 138">
                <a:extLst>
                  <a:ext uri="{FF2B5EF4-FFF2-40B4-BE49-F238E27FC236}">
                    <a16:creationId xmlns:a16="http://schemas.microsoft.com/office/drawing/2014/main" id="{95BA0A0D-A043-1A40-91E1-3F8F6F1E3D5F}"/>
                  </a:ext>
                </a:extLst>
              </p:cNvPr>
              <p:cNvSpPr/>
              <p:nvPr/>
            </p:nvSpPr>
            <p:spPr>
              <a:xfrm>
                <a:off x="1349835" y="1469565"/>
                <a:ext cx="341494" cy="2286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08DCFF76-13D1-A747-81AF-67F09BCC0B0B}"/>
                </a:ext>
              </a:extLst>
            </p:cNvPr>
            <p:cNvSpPr txBox="1"/>
            <p:nvPr/>
          </p:nvSpPr>
          <p:spPr>
            <a:xfrm>
              <a:off x="1371610" y="136654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6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E108B90B-D14E-D349-AF1E-58C18C497651}"/>
                </a:ext>
              </a:extLst>
            </p:cNvPr>
            <p:cNvSpPr txBox="1"/>
            <p:nvPr/>
          </p:nvSpPr>
          <p:spPr>
            <a:xfrm>
              <a:off x="2400309" y="136654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7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D93A51FA-2023-5E4F-9F1B-F83EAAD201F1}"/>
                </a:ext>
              </a:extLst>
            </p:cNvPr>
            <p:cNvSpPr txBox="1"/>
            <p:nvPr/>
          </p:nvSpPr>
          <p:spPr>
            <a:xfrm>
              <a:off x="3429009" y="136654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8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1B03DF62-B201-024C-8FB2-E1FD64110426}"/>
                </a:ext>
              </a:extLst>
            </p:cNvPr>
            <p:cNvSpPr txBox="1"/>
            <p:nvPr/>
          </p:nvSpPr>
          <p:spPr>
            <a:xfrm>
              <a:off x="1306292" y="2411574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10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DF28ABC6-E832-8144-B187-EB3255F89DD0}"/>
                </a:ext>
              </a:extLst>
            </p:cNvPr>
            <p:cNvSpPr txBox="1"/>
            <p:nvPr/>
          </p:nvSpPr>
          <p:spPr>
            <a:xfrm>
              <a:off x="2334992" y="2411574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11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EB28425F-28BF-224A-A0BC-56617B72BCA0}"/>
                </a:ext>
              </a:extLst>
            </p:cNvPr>
            <p:cNvSpPr txBox="1"/>
            <p:nvPr/>
          </p:nvSpPr>
          <p:spPr>
            <a:xfrm>
              <a:off x="3374577" y="2411574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12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E54BBACD-A3C8-4D41-81F5-EDCBCBFBEB0F}"/>
                </a:ext>
              </a:extLst>
            </p:cNvPr>
            <p:cNvSpPr txBox="1"/>
            <p:nvPr/>
          </p:nvSpPr>
          <p:spPr>
            <a:xfrm>
              <a:off x="1317179" y="3423947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14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C081275C-989D-B542-B3BA-F512DBA7471D}"/>
                </a:ext>
              </a:extLst>
            </p:cNvPr>
            <p:cNvSpPr txBox="1"/>
            <p:nvPr/>
          </p:nvSpPr>
          <p:spPr>
            <a:xfrm>
              <a:off x="2345878" y="3423947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15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17DF8692-9FD5-9A46-934C-D8AD2F1E814D}"/>
                </a:ext>
              </a:extLst>
            </p:cNvPr>
            <p:cNvSpPr txBox="1"/>
            <p:nvPr/>
          </p:nvSpPr>
          <p:spPr>
            <a:xfrm>
              <a:off x="3363692" y="3423947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elvetica Neue" panose="02000503000000020004" pitchFamily="2" charset="0"/>
                  <a:cs typeface="Helvetica Neue" panose="02000503000000020004" pitchFamily="2" charset="0"/>
                </a:rPr>
                <a:t>16</a:t>
              </a:r>
              <a:endParaRPr kumimoji="1" lang="ja-JP" altLang="en-US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076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2222A42-E1B3-2245-B847-BC154346D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36" y="623207"/>
            <a:ext cx="4432300" cy="29337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3F139F2-3787-2448-8863-0C66D3690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707" y="623207"/>
            <a:ext cx="44323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89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3375</TotalTime>
  <Words>180</Words>
  <Application>Microsoft Macintosh PowerPoint</Application>
  <PresentationFormat>ワイド画面</PresentationFormat>
  <Paragraphs>176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Hiragino Kaku Gothic Pro W3</vt:lpstr>
      <vt:lpstr>游ゴシック</vt:lpstr>
      <vt:lpstr>游ゴシック Light</vt:lpstr>
      <vt:lpstr>Arial</vt:lpstr>
      <vt:lpstr>Helvetica Neue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Masaaki Nishino</dc:creator>
  <cp:keywords/>
  <dc:description/>
  <cp:lastModifiedBy>Masaaki Nishino</cp:lastModifiedBy>
  <cp:revision>16</cp:revision>
  <dcterms:created xsi:type="dcterms:W3CDTF">2020-02-19T05:25:03Z</dcterms:created>
  <dcterms:modified xsi:type="dcterms:W3CDTF">2020-02-21T14:44:44Z</dcterms:modified>
  <cp:category/>
</cp:coreProperties>
</file>