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715"/>
  </p:normalViewPr>
  <p:slideViewPr>
    <p:cSldViewPr snapToGrid="0" snapToObjects="1" showGuides="1">
      <p:cViewPr>
        <p:scale>
          <a:sx n="117" d="100"/>
          <a:sy n="117" d="100"/>
        </p:scale>
        <p:origin x="80" y="144"/>
      </p:cViewPr>
      <p:guideLst>
        <p:guide orient="horz" pos="2183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30995-4A9B-454C-BD35-FA97B2F2F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ABA4BC-10DE-364C-B041-7D54067AE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62FBA-E4B3-5D44-B1A0-6D129E77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5A70-58FF-864E-B8B8-C8619D2B8DDF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E71FBE-BCA1-2444-A4C7-6D7E3B11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948A4E-1931-414F-B4D6-ACE12DAF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60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B82A9-7D83-1E46-AD4D-02C330D1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8B8E14-4F95-D04D-BEB5-6A219612C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A0C995-89F8-F44F-B89D-702A4528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5A70-58FF-864E-B8B8-C8619D2B8DDF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1220EF-3DF2-C84B-BD8E-F71471C0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5E9344-E422-5947-970F-F0293697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20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E08505-3E31-7E4D-8A83-5CEBCD26D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88CC8D-9A60-774E-8895-D1E334B93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C06B5A-BB54-4545-9A6D-000FEF16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5A70-58FF-864E-B8B8-C8619D2B8DDF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0E361C-C09A-F744-9161-F597A464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988CD8-B4DA-DD4D-821E-88DB6938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7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D5386-33DD-9049-91CD-FF34E10D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0751D-372F-F543-B47E-CD739AA16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C88CF5-E389-394A-B608-E2052D50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5A70-58FF-864E-B8B8-C8619D2B8DDF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89D30-C910-BE4E-8D40-C3B8BF6E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F6256D-508F-6640-AE01-D0BD6F13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93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1ABF1E-D462-7649-9660-2CF9F577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D2239D-403E-354A-9693-E50426928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FFFE4C-6F38-5045-941F-B6FEF281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5A70-58FF-864E-B8B8-C8619D2B8DDF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DB6787-8486-F24B-90D4-D26735DA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E356C7-250F-3448-964B-69834CB9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00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0D580-7C33-0E4B-B907-1E94B42F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76C29E-D8FF-FE47-A9AF-D28EF54BC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EEFC2E-66AC-C44C-BA81-93EBEC6EC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6B0EED-32E9-C346-A303-0B24510D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5A70-58FF-864E-B8B8-C8619D2B8DDF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BDB870-6442-EC4C-98A7-6F4B84A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121833-D864-8540-8B74-DFCF80E2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12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EBEF6-C78C-9F48-9921-1F537D63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7B347D-3829-8C44-9B65-6DAB66EE3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D160A4-D9B4-1447-BAA5-7040E32BB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E5AD9D0-FAF8-C442-9079-0BCDDE8DF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46067D-A556-D44A-A673-1919C0F0B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76299BC-43C5-9F42-A18B-1AB65AE1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5A70-58FF-864E-B8B8-C8619D2B8DDF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AAA13C-AC54-FE45-A16B-588233C4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AD9FBE-A2B1-EC4D-BC82-1822ED59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3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8458F-FDD5-8044-9793-B755A5F6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22D3E1-ED30-654B-8417-3BC08E83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5A70-58FF-864E-B8B8-C8619D2B8DDF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2A60AA-79E7-B443-B0F2-9B92D279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79DB58-C1FD-BF4C-93D9-4417AA42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64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C518D9-30B6-4C4E-8851-FCCD0B5B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5A70-58FF-864E-B8B8-C8619D2B8DDF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95745F-7B83-F641-A2EA-C3FD77AA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627A82-A4DE-1F4B-BEC5-4FF2804B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59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93206-9A95-CF4D-9CFF-A0D3FB9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0E2C52-B35E-1F46-91C4-5EFB880A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2D7B1F-B692-DD42-B412-E807EF2FF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62F604-F39C-1749-9E3E-51017063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5A70-58FF-864E-B8B8-C8619D2B8DDF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0E00DA-0B0A-674F-A989-32654510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7453A6-974C-6149-A699-1959DE6C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94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ABD6A-38F6-1649-8280-AE4597BC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AEE3D1-B1EB-AB49-941B-81E00A47E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433F02-BD55-7141-B8A4-E4C300D38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5A9099-D78D-0041-AE04-88C0E195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5A70-58FF-864E-B8B8-C8619D2B8DDF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95FE53-4215-8E41-B722-0A5810A8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5C2DC7-FCC0-FC4E-A535-FADF66DC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80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30756F-6D8F-D148-BEC8-91B9A3BE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40D2ED-ECBC-9849-A090-9BDA5A90A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4B9DF2-7FB5-FA41-92B2-8E4F909D7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55A70-58FF-864E-B8B8-C8619D2B8DDF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2C4E5C-CD14-944E-8E9A-78C32393E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C545E2-0315-354C-8394-E946EA69A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0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81C45EE3-1357-3440-B116-E5DB1567F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44" y="5709619"/>
            <a:ext cx="9144000" cy="1655762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6314F81B-73D8-3E4D-9D53-4C2ECCA17705}"/>
              </a:ext>
            </a:extLst>
          </p:cNvPr>
          <p:cNvGrpSpPr/>
          <p:nvPr/>
        </p:nvGrpSpPr>
        <p:grpSpPr>
          <a:xfrm>
            <a:off x="4638495" y="2358684"/>
            <a:ext cx="1490546" cy="847491"/>
            <a:chOff x="4049751" y="2358684"/>
            <a:chExt cx="1490546" cy="847491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27D81B8E-82C4-974F-9176-E6467F771110}"/>
                </a:ext>
              </a:extLst>
            </p:cNvPr>
            <p:cNvSpPr/>
            <p:nvPr/>
          </p:nvSpPr>
          <p:spPr>
            <a:xfrm>
              <a:off x="4049751" y="2949697"/>
              <a:ext cx="256478" cy="2564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</a:t>
              </a:r>
              <a:endParaRPr kumimoji="1" lang="ja-JP" altLang="en-US" sz="1400"/>
            </a:p>
          </p:txBody>
        </p:sp>
        <p:sp>
          <p:nvSpPr>
            <p:cNvPr id="33" name="円/楕円 32">
              <a:extLst>
                <a:ext uri="{FF2B5EF4-FFF2-40B4-BE49-F238E27FC236}">
                  <a16:creationId xmlns:a16="http://schemas.microsoft.com/office/drawing/2014/main" id="{E484CC83-A4E2-BC4E-B00F-0B27C02F71BB}"/>
                </a:ext>
              </a:extLst>
            </p:cNvPr>
            <p:cNvSpPr/>
            <p:nvPr/>
          </p:nvSpPr>
          <p:spPr>
            <a:xfrm>
              <a:off x="5283819" y="2949697"/>
              <a:ext cx="256478" cy="2564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2</a:t>
              </a:r>
              <a:endParaRPr kumimoji="1" lang="ja-JP" altLang="en-US" sz="1400"/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49E67FFF-C7DF-AA47-AF73-D2E88442DDF9}"/>
                </a:ext>
              </a:extLst>
            </p:cNvPr>
            <p:cNvSpPr/>
            <p:nvPr/>
          </p:nvSpPr>
          <p:spPr>
            <a:xfrm>
              <a:off x="4666785" y="2358684"/>
              <a:ext cx="256478" cy="2564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/>
                <a:t>3</a:t>
              </a:r>
              <a:endParaRPr kumimoji="1" lang="ja-JP" altLang="en-US" sz="1400"/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68ED3341-11E4-C041-851E-CAEB833AAC1B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>
              <a:off x="4306229" y="3077936"/>
              <a:ext cx="977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40DD9619-3883-F54B-864F-416762AFE541}"/>
                </a:ext>
              </a:extLst>
            </p:cNvPr>
            <p:cNvCxnSpPr>
              <a:cxnSpLocks/>
              <a:stCxn id="33" idx="1"/>
              <a:endCxn id="34" idx="5"/>
            </p:cNvCxnSpPr>
            <p:nvPr/>
          </p:nvCxnSpPr>
          <p:spPr>
            <a:xfrm flipH="1" flipV="1">
              <a:off x="4885703" y="2577602"/>
              <a:ext cx="435676" cy="4096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079D2AC-3868-AF4F-90DF-42C116B04A80}"/>
              </a:ext>
            </a:extLst>
          </p:cNvPr>
          <p:cNvGrpSpPr/>
          <p:nvPr/>
        </p:nvGrpSpPr>
        <p:grpSpPr>
          <a:xfrm>
            <a:off x="6549516" y="2358684"/>
            <a:ext cx="1490546" cy="847491"/>
            <a:chOff x="4049751" y="2358684"/>
            <a:chExt cx="1490546" cy="847491"/>
          </a:xfrm>
        </p:grpSpPr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A104F4B4-5660-894C-866C-34BA09E43301}"/>
                </a:ext>
              </a:extLst>
            </p:cNvPr>
            <p:cNvSpPr/>
            <p:nvPr/>
          </p:nvSpPr>
          <p:spPr>
            <a:xfrm>
              <a:off x="4049751" y="2949697"/>
              <a:ext cx="256478" cy="2564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</a:t>
              </a:r>
              <a:endParaRPr kumimoji="1" lang="ja-JP" altLang="en-US" sz="1400"/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919B3FD6-A185-7046-BD8C-D5967DE4BB3C}"/>
                </a:ext>
              </a:extLst>
            </p:cNvPr>
            <p:cNvSpPr/>
            <p:nvPr/>
          </p:nvSpPr>
          <p:spPr>
            <a:xfrm>
              <a:off x="5283819" y="2949697"/>
              <a:ext cx="256478" cy="2564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2</a:t>
              </a:r>
              <a:endParaRPr kumimoji="1" lang="ja-JP" altLang="en-US" sz="1400"/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C753AC90-3A88-A848-9E11-E3F5DE0BC2E3}"/>
                </a:ext>
              </a:extLst>
            </p:cNvPr>
            <p:cNvSpPr/>
            <p:nvPr/>
          </p:nvSpPr>
          <p:spPr>
            <a:xfrm>
              <a:off x="4666785" y="2358684"/>
              <a:ext cx="256478" cy="2564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/>
                <a:t>3</a:t>
              </a:r>
              <a:endParaRPr kumimoji="1" lang="ja-JP" altLang="en-US" sz="1400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0487B874-27C4-C34F-A1E1-14409C759CAE}"/>
                </a:ext>
              </a:extLst>
            </p:cNvPr>
            <p:cNvCxnSpPr>
              <a:cxnSpLocks/>
              <a:stCxn id="40" idx="7"/>
              <a:endCxn id="42" idx="3"/>
            </p:cNvCxnSpPr>
            <p:nvPr/>
          </p:nvCxnSpPr>
          <p:spPr>
            <a:xfrm flipV="1">
              <a:off x="4268669" y="2577602"/>
              <a:ext cx="435676" cy="4096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B0D5AE08-F4E0-A844-834C-1DEC6568A548}"/>
                </a:ext>
              </a:extLst>
            </p:cNvPr>
            <p:cNvCxnSpPr>
              <a:cxnSpLocks/>
              <a:stCxn id="41" idx="1"/>
              <a:endCxn id="42" idx="5"/>
            </p:cNvCxnSpPr>
            <p:nvPr/>
          </p:nvCxnSpPr>
          <p:spPr>
            <a:xfrm flipH="1" flipV="1">
              <a:off x="4885703" y="2577602"/>
              <a:ext cx="435676" cy="4096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431BF685-CCD6-F640-ABBB-48E4986CE526}"/>
              </a:ext>
            </a:extLst>
          </p:cNvPr>
          <p:cNvGrpSpPr/>
          <p:nvPr/>
        </p:nvGrpSpPr>
        <p:grpSpPr>
          <a:xfrm>
            <a:off x="8460536" y="2358684"/>
            <a:ext cx="1490546" cy="847491"/>
            <a:chOff x="4049751" y="2358684"/>
            <a:chExt cx="1490546" cy="847491"/>
          </a:xfrm>
        </p:grpSpPr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3CC457E2-9AD3-2B47-A7C1-C3DC61D0CBD6}"/>
                </a:ext>
              </a:extLst>
            </p:cNvPr>
            <p:cNvSpPr/>
            <p:nvPr/>
          </p:nvSpPr>
          <p:spPr>
            <a:xfrm>
              <a:off x="4049751" y="2949697"/>
              <a:ext cx="256478" cy="2564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</a:t>
              </a:r>
              <a:endParaRPr kumimoji="1" lang="ja-JP" altLang="en-US" sz="1400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E381D9A7-53A2-5A43-B7C8-095CF1613B72}"/>
                </a:ext>
              </a:extLst>
            </p:cNvPr>
            <p:cNvSpPr/>
            <p:nvPr/>
          </p:nvSpPr>
          <p:spPr>
            <a:xfrm>
              <a:off x="5283819" y="2949697"/>
              <a:ext cx="256478" cy="2564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2</a:t>
              </a:r>
              <a:endParaRPr kumimoji="1" lang="ja-JP" altLang="en-US" sz="1400"/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8713AF01-0767-1D4E-9920-18B221EBB093}"/>
                </a:ext>
              </a:extLst>
            </p:cNvPr>
            <p:cNvSpPr/>
            <p:nvPr/>
          </p:nvSpPr>
          <p:spPr>
            <a:xfrm>
              <a:off x="4666785" y="2358684"/>
              <a:ext cx="256478" cy="2564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/>
                <a:t>3</a:t>
              </a:r>
              <a:endParaRPr kumimoji="1" lang="ja-JP" altLang="en-US" sz="1400"/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195FCA0A-699E-434D-A917-9CF1D3B544CA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>
              <a:off x="4306229" y="3077936"/>
              <a:ext cx="977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260F4686-F3B2-DA43-8969-2820B8CEF703}"/>
                </a:ext>
              </a:extLst>
            </p:cNvPr>
            <p:cNvCxnSpPr>
              <a:cxnSpLocks/>
              <a:stCxn id="47" idx="7"/>
              <a:endCxn id="49" idx="3"/>
            </p:cNvCxnSpPr>
            <p:nvPr/>
          </p:nvCxnSpPr>
          <p:spPr>
            <a:xfrm flipV="1">
              <a:off x="4268669" y="2577602"/>
              <a:ext cx="435676" cy="4096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02462B6-E222-4943-BD93-82DAB8715A42}"/>
                </a:ext>
              </a:extLst>
            </p:cNvPr>
            <p:cNvCxnSpPr>
              <a:cxnSpLocks/>
              <a:stCxn id="48" idx="1"/>
              <a:endCxn id="49" idx="5"/>
            </p:cNvCxnSpPr>
            <p:nvPr/>
          </p:nvCxnSpPr>
          <p:spPr>
            <a:xfrm flipH="1" flipV="1">
              <a:off x="4885703" y="2577602"/>
              <a:ext cx="435676" cy="4096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CAFBB7BA-501E-4942-B805-ABAF768C2C3A}"/>
              </a:ext>
            </a:extLst>
          </p:cNvPr>
          <p:cNvGrpSpPr/>
          <p:nvPr/>
        </p:nvGrpSpPr>
        <p:grpSpPr>
          <a:xfrm>
            <a:off x="816453" y="2358684"/>
            <a:ext cx="1490546" cy="847491"/>
            <a:chOff x="4049751" y="2358684"/>
            <a:chExt cx="1490546" cy="847491"/>
          </a:xfrm>
        </p:grpSpPr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45059D31-D22F-794F-8751-47F247B63920}"/>
                </a:ext>
              </a:extLst>
            </p:cNvPr>
            <p:cNvSpPr/>
            <p:nvPr/>
          </p:nvSpPr>
          <p:spPr>
            <a:xfrm>
              <a:off x="4049751" y="2949697"/>
              <a:ext cx="256478" cy="2564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</a:t>
              </a:r>
              <a:endParaRPr kumimoji="1" lang="ja-JP" altLang="en-US" sz="140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38941B63-AF02-7D41-B85E-D4E304117079}"/>
                </a:ext>
              </a:extLst>
            </p:cNvPr>
            <p:cNvSpPr/>
            <p:nvPr/>
          </p:nvSpPr>
          <p:spPr>
            <a:xfrm>
              <a:off x="5283819" y="2949697"/>
              <a:ext cx="256478" cy="2564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2</a:t>
              </a:r>
              <a:endParaRPr kumimoji="1" lang="ja-JP" altLang="en-US" sz="1400"/>
            </a:p>
          </p:txBody>
        </p:sp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EDDAB782-6303-8C42-A96F-6D4898E6274F}"/>
                </a:ext>
              </a:extLst>
            </p:cNvPr>
            <p:cNvSpPr/>
            <p:nvPr/>
          </p:nvSpPr>
          <p:spPr>
            <a:xfrm>
              <a:off x="4666785" y="2358684"/>
              <a:ext cx="256478" cy="2564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/>
                <a:t>3</a:t>
              </a:r>
              <a:endParaRPr kumimoji="1" lang="ja-JP" altLang="en-US" sz="1400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27C28EF5-D4C0-9142-A60E-0D514A8B449F}"/>
                </a:ext>
              </a:extLst>
            </p:cNvPr>
            <p:cNvCxnSpPr>
              <a:cxnSpLocks/>
              <a:stCxn id="55" idx="6"/>
              <a:endCxn id="56" idx="2"/>
            </p:cNvCxnSpPr>
            <p:nvPr/>
          </p:nvCxnSpPr>
          <p:spPr>
            <a:xfrm>
              <a:off x="4306229" y="3077936"/>
              <a:ext cx="977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9FD8ACCF-860F-FF46-908C-0E2BFFA23C26}"/>
              </a:ext>
            </a:extLst>
          </p:cNvPr>
          <p:cNvGrpSpPr/>
          <p:nvPr/>
        </p:nvGrpSpPr>
        <p:grpSpPr>
          <a:xfrm>
            <a:off x="2727474" y="2358684"/>
            <a:ext cx="1490546" cy="847491"/>
            <a:chOff x="4049751" y="2358684"/>
            <a:chExt cx="1490546" cy="847491"/>
          </a:xfrm>
        </p:grpSpPr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8D45851E-1B16-B54F-99FD-07BD5BC21731}"/>
                </a:ext>
              </a:extLst>
            </p:cNvPr>
            <p:cNvSpPr/>
            <p:nvPr/>
          </p:nvSpPr>
          <p:spPr>
            <a:xfrm>
              <a:off x="4049751" y="2949697"/>
              <a:ext cx="256478" cy="2564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</a:t>
              </a:r>
              <a:endParaRPr kumimoji="1" lang="ja-JP" altLang="en-US" sz="1400"/>
            </a:p>
          </p:txBody>
        </p:sp>
        <p:sp>
          <p:nvSpPr>
            <p:cNvPr id="63" name="円/楕円 62">
              <a:extLst>
                <a:ext uri="{FF2B5EF4-FFF2-40B4-BE49-F238E27FC236}">
                  <a16:creationId xmlns:a16="http://schemas.microsoft.com/office/drawing/2014/main" id="{A8721D47-1E59-B94E-B767-6CA69DE8B6BB}"/>
                </a:ext>
              </a:extLst>
            </p:cNvPr>
            <p:cNvSpPr/>
            <p:nvPr/>
          </p:nvSpPr>
          <p:spPr>
            <a:xfrm>
              <a:off x="5283819" y="2949697"/>
              <a:ext cx="256478" cy="2564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2</a:t>
              </a:r>
              <a:endParaRPr kumimoji="1" lang="ja-JP" altLang="en-US" sz="1400"/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03C61DDF-3D84-EE4C-8D64-382006174A28}"/>
                </a:ext>
              </a:extLst>
            </p:cNvPr>
            <p:cNvSpPr/>
            <p:nvPr/>
          </p:nvSpPr>
          <p:spPr>
            <a:xfrm>
              <a:off x="4666785" y="2358684"/>
              <a:ext cx="256478" cy="2564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/>
                <a:t>3</a:t>
              </a:r>
              <a:endParaRPr kumimoji="1" lang="ja-JP" altLang="en-US" sz="1400"/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12962B60-0697-6C4D-AE63-BEBAF09115FF}"/>
                </a:ext>
              </a:extLst>
            </p:cNvPr>
            <p:cNvCxnSpPr>
              <a:cxnSpLocks/>
              <a:stCxn id="62" idx="6"/>
              <a:endCxn id="63" idx="2"/>
            </p:cNvCxnSpPr>
            <p:nvPr/>
          </p:nvCxnSpPr>
          <p:spPr>
            <a:xfrm>
              <a:off x="4306229" y="3077936"/>
              <a:ext cx="977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E4F9104E-69A9-B946-86C3-FE6D964B309C}"/>
                </a:ext>
              </a:extLst>
            </p:cNvPr>
            <p:cNvCxnSpPr>
              <a:cxnSpLocks/>
              <a:stCxn id="62" idx="7"/>
              <a:endCxn id="64" idx="3"/>
            </p:cNvCxnSpPr>
            <p:nvPr/>
          </p:nvCxnSpPr>
          <p:spPr>
            <a:xfrm flipV="1">
              <a:off x="4268669" y="2577602"/>
              <a:ext cx="435676" cy="4096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99A2FCC-A6F0-0A4C-B486-46F94849F89A}"/>
              </a:ext>
            </a:extLst>
          </p:cNvPr>
          <p:cNvSpPr/>
          <p:nvPr/>
        </p:nvSpPr>
        <p:spPr>
          <a:xfrm>
            <a:off x="5970805" y="3244334"/>
            <a:ext cx="250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335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81C45EE3-1357-3440-B116-E5DB1567F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44" y="5709619"/>
            <a:ext cx="9144000" cy="1655762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45059D31-D22F-794F-8751-47F247B63920}"/>
              </a:ext>
            </a:extLst>
          </p:cNvPr>
          <p:cNvSpPr/>
          <p:nvPr/>
        </p:nvSpPr>
        <p:spPr>
          <a:xfrm>
            <a:off x="2942769" y="76287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F4C2F9DD-CF39-EA41-8D72-F0A1172B1F76}"/>
              </a:ext>
            </a:extLst>
          </p:cNvPr>
          <p:cNvSpPr/>
          <p:nvPr/>
        </p:nvSpPr>
        <p:spPr>
          <a:xfrm>
            <a:off x="4015244" y="76287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4AF27977-AC7F-2F4F-8B55-61ABDDE697C0}"/>
              </a:ext>
            </a:extLst>
          </p:cNvPr>
          <p:cNvSpPr/>
          <p:nvPr/>
        </p:nvSpPr>
        <p:spPr>
          <a:xfrm>
            <a:off x="5087719" y="1328098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B82A7B24-186C-4F45-84F1-59D50549E330}"/>
              </a:ext>
            </a:extLst>
          </p:cNvPr>
          <p:cNvSpPr/>
          <p:nvPr/>
        </p:nvSpPr>
        <p:spPr>
          <a:xfrm>
            <a:off x="1870294" y="76287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5BBDF48C-696B-8E48-8E50-A3F62FC1E80D}"/>
              </a:ext>
            </a:extLst>
          </p:cNvPr>
          <p:cNvSpPr/>
          <p:nvPr/>
        </p:nvSpPr>
        <p:spPr>
          <a:xfrm>
            <a:off x="2942769" y="185628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9F26A2AA-4FE5-044B-BBF4-DA47479E82FF}"/>
              </a:ext>
            </a:extLst>
          </p:cNvPr>
          <p:cNvSpPr/>
          <p:nvPr/>
        </p:nvSpPr>
        <p:spPr>
          <a:xfrm>
            <a:off x="4015244" y="185628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A94303-5882-D943-BE07-7CCB836BF85C}"/>
              </a:ext>
            </a:extLst>
          </p:cNvPr>
          <p:cNvCxnSpPr>
            <a:stCxn id="55" idx="6"/>
            <a:endCxn id="36" idx="2"/>
          </p:cNvCxnSpPr>
          <p:nvPr/>
        </p:nvCxnSpPr>
        <p:spPr>
          <a:xfrm>
            <a:off x="3507991" y="1045487"/>
            <a:ext cx="507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FD201B5-7461-6541-B7D9-F7474B671FBB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>
            <a:off x="2435516" y="1045487"/>
            <a:ext cx="507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9D2FE87E-356C-314E-A581-42BA942DBEB3}"/>
              </a:ext>
            </a:extLst>
          </p:cNvPr>
          <p:cNvCxnSpPr>
            <a:cxnSpLocks/>
            <a:stCxn id="55" idx="4"/>
            <a:endCxn id="67" idx="0"/>
          </p:cNvCxnSpPr>
          <p:nvPr/>
        </p:nvCxnSpPr>
        <p:spPr>
          <a:xfrm>
            <a:off x="3225380" y="1328098"/>
            <a:ext cx="0" cy="528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444BCA96-A988-5D4C-9C5C-B389CAF20206}"/>
              </a:ext>
            </a:extLst>
          </p:cNvPr>
          <p:cNvCxnSpPr>
            <a:cxnSpLocks/>
            <a:stCxn id="36" idx="4"/>
            <a:endCxn id="68" idx="0"/>
          </p:cNvCxnSpPr>
          <p:nvPr/>
        </p:nvCxnSpPr>
        <p:spPr>
          <a:xfrm>
            <a:off x="4297855" y="1328098"/>
            <a:ext cx="0" cy="528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EC5E5E4-7900-7A4E-8A65-99D756D62EFE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580465" y="1160060"/>
            <a:ext cx="590029" cy="250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59422982-30D2-5F4E-9192-C749FF7B46F7}"/>
              </a:ext>
            </a:extLst>
          </p:cNvPr>
          <p:cNvCxnSpPr>
            <a:cxnSpLocks/>
            <a:stCxn id="68" idx="6"/>
            <a:endCxn id="59" idx="3"/>
          </p:cNvCxnSpPr>
          <p:nvPr/>
        </p:nvCxnSpPr>
        <p:spPr>
          <a:xfrm flipV="1">
            <a:off x="4580466" y="1810545"/>
            <a:ext cx="590028" cy="328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2A4B869B-3262-4343-BC1D-48F7E1C22245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3507991" y="2138897"/>
            <a:ext cx="507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/楕円 75">
            <a:extLst>
              <a:ext uri="{FF2B5EF4-FFF2-40B4-BE49-F238E27FC236}">
                <a16:creationId xmlns:a16="http://schemas.microsoft.com/office/drawing/2014/main" id="{AEF49A95-9D39-4C40-9997-3C1FA7596AB4}"/>
              </a:ext>
            </a:extLst>
          </p:cNvPr>
          <p:cNvSpPr/>
          <p:nvPr/>
        </p:nvSpPr>
        <p:spPr>
          <a:xfrm>
            <a:off x="7774919" y="598700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827E336F-8FA2-6C4C-95E3-E34CEA9C4DCB}"/>
              </a:ext>
            </a:extLst>
          </p:cNvPr>
          <p:cNvSpPr/>
          <p:nvPr/>
        </p:nvSpPr>
        <p:spPr>
          <a:xfrm>
            <a:off x="8847394" y="598700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37F988DF-D726-1947-A0EB-B2E4822F2E83}"/>
              </a:ext>
            </a:extLst>
          </p:cNvPr>
          <p:cNvSpPr/>
          <p:nvPr/>
        </p:nvSpPr>
        <p:spPr>
          <a:xfrm>
            <a:off x="9919869" y="1163922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6A05A0C0-F325-A849-BBB5-C9552BACAF54}"/>
              </a:ext>
            </a:extLst>
          </p:cNvPr>
          <p:cNvSpPr/>
          <p:nvPr/>
        </p:nvSpPr>
        <p:spPr>
          <a:xfrm>
            <a:off x="6702444" y="598700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6678F225-D9EC-044D-830D-3CBFA0E41A91}"/>
              </a:ext>
            </a:extLst>
          </p:cNvPr>
          <p:cNvSpPr/>
          <p:nvPr/>
        </p:nvSpPr>
        <p:spPr>
          <a:xfrm>
            <a:off x="7774919" y="1692110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8FABCA9F-CA44-D84D-8705-D10637586847}"/>
              </a:ext>
            </a:extLst>
          </p:cNvPr>
          <p:cNvSpPr/>
          <p:nvPr/>
        </p:nvSpPr>
        <p:spPr>
          <a:xfrm>
            <a:off x="8847394" y="1692110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02A7B34-6FC9-5942-97F2-BA41D71D0F1C}"/>
              </a:ext>
            </a:extLst>
          </p:cNvPr>
          <p:cNvCxnSpPr>
            <a:stCxn id="76" idx="6"/>
            <a:endCxn id="78" idx="2"/>
          </p:cNvCxnSpPr>
          <p:nvPr/>
        </p:nvCxnSpPr>
        <p:spPr>
          <a:xfrm>
            <a:off x="8340141" y="881311"/>
            <a:ext cx="5072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2C55656E-CEF2-844A-BD76-4CB5137C8827}"/>
              </a:ext>
            </a:extLst>
          </p:cNvPr>
          <p:cNvCxnSpPr>
            <a:cxnSpLocks/>
            <a:stCxn id="80" idx="6"/>
            <a:endCxn id="76" idx="2"/>
          </p:cNvCxnSpPr>
          <p:nvPr/>
        </p:nvCxnSpPr>
        <p:spPr>
          <a:xfrm>
            <a:off x="7267666" y="881311"/>
            <a:ext cx="5072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1EB8396B-7955-3E48-84DF-E3213AD964DE}"/>
              </a:ext>
            </a:extLst>
          </p:cNvPr>
          <p:cNvCxnSpPr>
            <a:cxnSpLocks/>
            <a:stCxn id="76" idx="4"/>
            <a:endCxn id="81" idx="0"/>
          </p:cNvCxnSpPr>
          <p:nvPr/>
        </p:nvCxnSpPr>
        <p:spPr>
          <a:xfrm>
            <a:off x="8057530" y="1163922"/>
            <a:ext cx="0" cy="528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50003730-9B13-024A-833B-9B1D0D000EBB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9130005" y="1163922"/>
            <a:ext cx="0" cy="528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72CF15D7-FE25-224B-9630-65F9BE9FA02F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9412615" y="995884"/>
            <a:ext cx="590029" cy="2508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8185A56-21D8-1542-8926-1D8D7F275A87}"/>
              </a:ext>
            </a:extLst>
          </p:cNvPr>
          <p:cNvCxnSpPr>
            <a:cxnSpLocks/>
            <a:stCxn id="82" idx="6"/>
            <a:endCxn id="79" idx="3"/>
          </p:cNvCxnSpPr>
          <p:nvPr/>
        </p:nvCxnSpPr>
        <p:spPr>
          <a:xfrm flipV="1">
            <a:off x="9412616" y="1646369"/>
            <a:ext cx="590028" cy="328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7BF62AA2-EEF8-A142-B39A-55AF18D537C5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8340141" y="1974721"/>
            <a:ext cx="507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14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81C45EE3-1357-3440-B116-E5DB1567F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44" y="5709619"/>
            <a:ext cx="9144000" cy="1655762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AB4EEE3-C9F0-9A4D-9ED7-2DFBA6C708D6}"/>
              </a:ext>
            </a:extLst>
          </p:cNvPr>
          <p:cNvGrpSpPr/>
          <p:nvPr/>
        </p:nvGrpSpPr>
        <p:grpSpPr>
          <a:xfrm>
            <a:off x="232597" y="1050835"/>
            <a:ext cx="3782647" cy="1658632"/>
            <a:chOff x="1870294" y="762876"/>
            <a:chExt cx="3782647" cy="1658632"/>
          </a:xfrm>
        </p:grpSpPr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45059D31-D22F-794F-8751-47F247B63920}"/>
                </a:ext>
              </a:extLst>
            </p:cNvPr>
            <p:cNvSpPr/>
            <p:nvPr/>
          </p:nvSpPr>
          <p:spPr>
            <a:xfrm>
              <a:off x="2942769" y="762876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F4C2F9DD-CF39-EA41-8D72-F0A1172B1F76}"/>
                </a:ext>
              </a:extLst>
            </p:cNvPr>
            <p:cNvSpPr/>
            <p:nvPr/>
          </p:nvSpPr>
          <p:spPr>
            <a:xfrm>
              <a:off x="4015244" y="762876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9" name="円/楕円 58">
              <a:extLst>
                <a:ext uri="{FF2B5EF4-FFF2-40B4-BE49-F238E27FC236}">
                  <a16:creationId xmlns:a16="http://schemas.microsoft.com/office/drawing/2014/main" id="{4AF27977-AC7F-2F4F-8B55-61ABDDE697C0}"/>
                </a:ext>
              </a:extLst>
            </p:cNvPr>
            <p:cNvSpPr/>
            <p:nvPr/>
          </p:nvSpPr>
          <p:spPr>
            <a:xfrm>
              <a:off x="5087719" y="1328098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0" name="円/楕円 59">
              <a:extLst>
                <a:ext uri="{FF2B5EF4-FFF2-40B4-BE49-F238E27FC236}">
                  <a16:creationId xmlns:a16="http://schemas.microsoft.com/office/drawing/2014/main" id="{B82A7B24-186C-4F45-84F1-59D50549E330}"/>
                </a:ext>
              </a:extLst>
            </p:cNvPr>
            <p:cNvSpPr/>
            <p:nvPr/>
          </p:nvSpPr>
          <p:spPr>
            <a:xfrm>
              <a:off x="1870294" y="762876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7" name="円/楕円 66">
              <a:extLst>
                <a:ext uri="{FF2B5EF4-FFF2-40B4-BE49-F238E27FC236}">
                  <a16:creationId xmlns:a16="http://schemas.microsoft.com/office/drawing/2014/main" id="{5BBDF48C-696B-8E48-8E50-A3F62FC1E80D}"/>
                </a:ext>
              </a:extLst>
            </p:cNvPr>
            <p:cNvSpPr/>
            <p:nvPr/>
          </p:nvSpPr>
          <p:spPr>
            <a:xfrm>
              <a:off x="2942769" y="1856286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9F26A2AA-4FE5-044B-BBF4-DA47479E82FF}"/>
                </a:ext>
              </a:extLst>
            </p:cNvPr>
            <p:cNvSpPr/>
            <p:nvPr/>
          </p:nvSpPr>
          <p:spPr>
            <a:xfrm>
              <a:off x="4015244" y="1856286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F7A94303-5882-D943-BE07-7CCB836BF85C}"/>
                </a:ext>
              </a:extLst>
            </p:cNvPr>
            <p:cNvCxnSpPr>
              <a:stCxn id="55" idx="6"/>
              <a:endCxn id="36" idx="2"/>
            </p:cNvCxnSpPr>
            <p:nvPr/>
          </p:nvCxnSpPr>
          <p:spPr>
            <a:xfrm>
              <a:off x="3507991" y="1045487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1FD201B5-7461-6541-B7D9-F7474B671FBB}"/>
                </a:ext>
              </a:extLst>
            </p:cNvPr>
            <p:cNvCxnSpPr>
              <a:cxnSpLocks/>
              <a:stCxn id="60" idx="6"/>
              <a:endCxn id="55" idx="2"/>
            </p:cNvCxnSpPr>
            <p:nvPr/>
          </p:nvCxnSpPr>
          <p:spPr>
            <a:xfrm>
              <a:off x="2435516" y="1045487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9D2FE87E-356C-314E-A581-42BA942DBEB3}"/>
                </a:ext>
              </a:extLst>
            </p:cNvPr>
            <p:cNvCxnSpPr>
              <a:cxnSpLocks/>
              <a:stCxn id="55" idx="4"/>
              <a:endCxn id="67" idx="0"/>
            </p:cNvCxnSpPr>
            <p:nvPr/>
          </p:nvCxnSpPr>
          <p:spPr>
            <a:xfrm>
              <a:off x="3225380" y="1328098"/>
              <a:ext cx="0" cy="52818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444BCA96-A988-5D4C-9C5C-B389CAF20206}"/>
                </a:ext>
              </a:extLst>
            </p:cNvPr>
            <p:cNvCxnSpPr>
              <a:cxnSpLocks/>
              <a:stCxn id="36" idx="4"/>
              <a:endCxn id="68" idx="0"/>
            </p:cNvCxnSpPr>
            <p:nvPr/>
          </p:nvCxnSpPr>
          <p:spPr>
            <a:xfrm>
              <a:off x="4297855" y="1328098"/>
              <a:ext cx="0" cy="52818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6EC5E5E4-7900-7A4E-8A65-99D756D62EFE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4580465" y="1160060"/>
              <a:ext cx="590029" cy="25081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59422982-30D2-5F4E-9192-C749FF7B46F7}"/>
                </a:ext>
              </a:extLst>
            </p:cNvPr>
            <p:cNvCxnSpPr>
              <a:cxnSpLocks/>
              <a:stCxn id="68" idx="6"/>
              <a:endCxn id="59" idx="3"/>
            </p:cNvCxnSpPr>
            <p:nvPr/>
          </p:nvCxnSpPr>
          <p:spPr>
            <a:xfrm flipV="1">
              <a:off x="4580466" y="1810545"/>
              <a:ext cx="590028" cy="32835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2A4B869B-3262-4343-BC1D-48F7E1C22245}"/>
                </a:ext>
              </a:extLst>
            </p:cNvPr>
            <p:cNvCxnSpPr>
              <a:cxnSpLocks/>
              <a:stCxn id="67" idx="6"/>
              <a:endCxn id="68" idx="2"/>
            </p:cNvCxnSpPr>
            <p:nvPr/>
          </p:nvCxnSpPr>
          <p:spPr>
            <a:xfrm>
              <a:off x="3507991" y="2138897"/>
              <a:ext cx="507253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908167C-F359-1545-8079-809572D9D001}"/>
              </a:ext>
            </a:extLst>
          </p:cNvPr>
          <p:cNvGrpSpPr/>
          <p:nvPr/>
        </p:nvGrpSpPr>
        <p:grpSpPr>
          <a:xfrm>
            <a:off x="5600136" y="1050835"/>
            <a:ext cx="3782647" cy="1658632"/>
            <a:chOff x="6702444" y="598700"/>
            <a:chExt cx="3782647" cy="1658632"/>
          </a:xfrm>
        </p:grpSpPr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AEF49A95-9D39-4C40-9997-3C1FA7596AB4}"/>
                </a:ext>
              </a:extLst>
            </p:cNvPr>
            <p:cNvSpPr/>
            <p:nvPr/>
          </p:nvSpPr>
          <p:spPr>
            <a:xfrm>
              <a:off x="7774919" y="59870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8" name="円/楕円 77">
              <a:extLst>
                <a:ext uri="{FF2B5EF4-FFF2-40B4-BE49-F238E27FC236}">
                  <a16:creationId xmlns:a16="http://schemas.microsoft.com/office/drawing/2014/main" id="{827E336F-8FA2-6C4C-95E3-E34CEA9C4DCB}"/>
                </a:ext>
              </a:extLst>
            </p:cNvPr>
            <p:cNvSpPr/>
            <p:nvPr/>
          </p:nvSpPr>
          <p:spPr>
            <a:xfrm>
              <a:off x="8847394" y="59870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37F988DF-D726-1947-A0EB-B2E4822F2E83}"/>
                </a:ext>
              </a:extLst>
            </p:cNvPr>
            <p:cNvSpPr/>
            <p:nvPr/>
          </p:nvSpPr>
          <p:spPr>
            <a:xfrm>
              <a:off x="9919869" y="1163922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0" name="円/楕円 79">
              <a:extLst>
                <a:ext uri="{FF2B5EF4-FFF2-40B4-BE49-F238E27FC236}">
                  <a16:creationId xmlns:a16="http://schemas.microsoft.com/office/drawing/2014/main" id="{6A05A0C0-F325-A849-BBB5-C9552BACAF54}"/>
                </a:ext>
              </a:extLst>
            </p:cNvPr>
            <p:cNvSpPr/>
            <p:nvPr/>
          </p:nvSpPr>
          <p:spPr>
            <a:xfrm>
              <a:off x="6702444" y="59870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6678F225-D9EC-044D-830D-3CBFA0E41A91}"/>
                </a:ext>
              </a:extLst>
            </p:cNvPr>
            <p:cNvSpPr/>
            <p:nvPr/>
          </p:nvSpPr>
          <p:spPr>
            <a:xfrm>
              <a:off x="7774919" y="16921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8FABCA9F-CA44-D84D-8705-D10637586847}"/>
                </a:ext>
              </a:extLst>
            </p:cNvPr>
            <p:cNvSpPr/>
            <p:nvPr/>
          </p:nvSpPr>
          <p:spPr>
            <a:xfrm>
              <a:off x="8847394" y="16921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602A7B34-6FC9-5942-97F2-BA41D71D0F1C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8340141" y="881311"/>
              <a:ext cx="50725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2C55656E-CEF2-844A-BD76-4CB5137C8827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7267666" y="881311"/>
              <a:ext cx="507253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1EB8396B-7955-3E48-84DF-E3213AD964DE}"/>
                </a:ext>
              </a:extLst>
            </p:cNvPr>
            <p:cNvCxnSpPr>
              <a:cxnSpLocks/>
              <a:stCxn id="76" idx="4"/>
              <a:endCxn id="81" idx="0"/>
            </p:cNvCxnSpPr>
            <p:nvPr/>
          </p:nvCxnSpPr>
          <p:spPr>
            <a:xfrm>
              <a:off x="8057530" y="1163922"/>
              <a:ext cx="0" cy="5281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50003730-9B13-024A-833B-9B1D0D000EBB}"/>
                </a:ext>
              </a:extLst>
            </p:cNvPr>
            <p:cNvCxnSpPr>
              <a:cxnSpLocks/>
              <a:stCxn id="78" idx="4"/>
              <a:endCxn id="82" idx="0"/>
            </p:cNvCxnSpPr>
            <p:nvPr/>
          </p:nvCxnSpPr>
          <p:spPr>
            <a:xfrm>
              <a:off x="9130005" y="1163922"/>
              <a:ext cx="0" cy="52818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72CF15D7-FE25-224B-9630-65F9BE9FA02F}"/>
                </a:ext>
              </a:extLst>
            </p:cNvPr>
            <p:cNvCxnSpPr>
              <a:cxnSpLocks/>
              <a:endCxn id="79" idx="1"/>
            </p:cNvCxnSpPr>
            <p:nvPr/>
          </p:nvCxnSpPr>
          <p:spPr>
            <a:xfrm>
              <a:off x="9412615" y="995884"/>
              <a:ext cx="590029" cy="2508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F8185A56-21D8-1542-8926-1D8D7F275A87}"/>
                </a:ext>
              </a:extLst>
            </p:cNvPr>
            <p:cNvCxnSpPr>
              <a:cxnSpLocks/>
              <a:stCxn id="82" idx="6"/>
              <a:endCxn id="79" idx="3"/>
            </p:cNvCxnSpPr>
            <p:nvPr/>
          </p:nvCxnSpPr>
          <p:spPr>
            <a:xfrm flipV="1">
              <a:off x="9412616" y="1646369"/>
              <a:ext cx="590028" cy="32835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7BF62AA2-EEF8-A142-B39A-55AF18D537C5}"/>
                </a:ext>
              </a:extLst>
            </p:cNvPr>
            <p:cNvCxnSpPr>
              <a:cxnSpLocks/>
              <a:stCxn id="81" idx="6"/>
              <a:endCxn id="82" idx="2"/>
            </p:cNvCxnSpPr>
            <p:nvPr/>
          </p:nvCxnSpPr>
          <p:spPr>
            <a:xfrm>
              <a:off x="8340141" y="1974721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912120B-7042-7D40-A5CD-A5CE734097D0}"/>
              </a:ext>
            </a:extLst>
          </p:cNvPr>
          <p:cNvGrpSpPr/>
          <p:nvPr/>
        </p:nvGrpSpPr>
        <p:grpSpPr>
          <a:xfrm>
            <a:off x="10967674" y="1050835"/>
            <a:ext cx="3782647" cy="1658632"/>
            <a:chOff x="6702444" y="598700"/>
            <a:chExt cx="3782647" cy="1658632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C715AB9F-0F1E-354D-B843-62E4E673C23C}"/>
                </a:ext>
              </a:extLst>
            </p:cNvPr>
            <p:cNvSpPr/>
            <p:nvPr/>
          </p:nvSpPr>
          <p:spPr>
            <a:xfrm>
              <a:off x="7774919" y="59870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3" name="円/楕円 32">
              <a:extLst>
                <a:ext uri="{FF2B5EF4-FFF2-40B4-BE49-F238E27FC236}">
                  <a16:creationId xmlns:a16="http://schemas.microsoft.com/office/drawing/2014/main" id="{3F16D23A-1845-E046-BA5F-A484AFEDEA3B}"/>
                </a:ext>
              </a:extLst>
            </p:cNvPr>
            <p:cNvSpPr/>
            <p:nvPr/>
          </p:nvSpPr>
          <p:spPr>
            <a:xfrm>
              <a:off x="8847394" y="59870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F8DC9F4E-9E49-3B44-BE0D-BA4496E9DC31}"/>
                </a:ext>
              </a:extLst>
            </p:cNvPr>
            <p:cNvSpPr/>
            <p:nvPr/>
          </p:nvSpPr>
          <p:spPr>
            <a:xfrm>
              <a:off x="9919869" y="1163922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CDB70CDC-6602-E748-B3BC-F9E08F554CB6}"/>
                </a:ext>
              </a:extLst>
            </p:cNvPr>
            <p:cNvSpPr/>
            <p:nvPr/>
          </p:nvSpPr>
          <p:spPr>
            <a:xfrm>
              <a:off x="6702444" y="59870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F6E16A42-A48E-E544-B81A-95EFED96F51B}"/>
                </a:ext>
              </a:extLst>
            </p:cNvPr>
            <p:cNvSpPr/>
            <p:nvPr/>
          </p:nvSpPr>
          <p:spPr>
            <a:xfrm>
              <a:off x="7774919" y="16921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6736FFEB-AC45-B440-A7F3-ADDB371DF81F}"/>
                </a:ext>
              </a:extLst>
            </p:cNvPr>
            <p:cNvSpPr/>
            <p:nvPr/>
          </p:nvSpPr>
          <p:spPr>
            <a:xfrm>
              <a:off x="8847394" y="16921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FADEE76C-849D-B44C-95A3-95F229C5BAA3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8340141" y="881311"/>
              <a:ext cx="50725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2F8F0830-AABF-6948-81AB-CAA139E8330B}"/>
                </a:ext>
              </a:extLst>
            </p:cNvPr>
            <p:cNvCxnSpPr>
              <a:cxnSpLocks/>
              <a:stCxn id="35" idx="6"/>
              <a:endCxn id="32" idx="2"/>
            </p:cNvCxnSpPr>
            <p:nvPr/>
          </p:nvCxnSpPr>
          <p:spPr>
            <a:xfrm>
              <a:off x="7267666" y="881311"/>
              <a:ext cx="50725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22DEE74-CCA4-F349-B6AE-05FBC60A42E2}"/>
                </a:ext>
              </a:extLst>
            </p:cNvPr>
            <p:cNvCxnSpPr>
              <a:cxnSpLocks/>
              <a:stCxn id="32" idx="4"/>
              <a:endCxn id="37" idx="0"/>
            </p:cNvCxnSpPr>
            <p:nvPr/>
          </p:nvCxnSpPr>
          <p:spPr>
            <a:xfrm>
              <a:off x="8057530" y="1163922"/>
              <a:ext cx="0" cy="52818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88826610-104E-6347-8307-2145669D4EA8}"/>
                </a:ext>
              </a:extLst>
            </p:cNvPr>
            <p:cNvCxnSpPr>
              <a:cxnSpLocks/>
              <a:stCxn id="33" idx="4"/>
              <a:endCxn id="38" idx="0"/>
            </p:cNvCxnSpPr>
            <p:nvPr/>
          </p:nvCxnSpPr>
          <p:spPr>
            <a:xfrm>
              <a:off x="9130005" y="1163922"/>
              <a:ext cx="0" cy="5281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C64A935B-FB04-7E4B-95B9-3D6AF7421CAE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9412615" y="995884"/>
              <a:ext cx="590029" cy="2508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507ABC2C-CD19-5045-864F-4957C3CFE704}"/>
                </a:ext>
              </a:extLst>
            </p:cNvPr>
            <p:cNvCxnSpPr>
              <a:cxnSpLocks/>
              <a:stCxn id="38" idx="6"/>
              <a:endCxn id="34" idx="3"/>
            </p:cNvCxnSpPr>
            <p:nvPr/>
          </p:nvCxnSpPr>
          <p:spPr>
            <a:xfrm flipV="1">
              <a:off x="9412616" y="1646369"/>
              <a:ext cx="590028" cy="32835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F028C5D-721E-3748-9F89-327015A21B86}"/>
                </a:ext>
              </a:extLst>
            </p:cNvPr>
            <p:cNvCxnSpPr>
              <a:cxnSpLocks/>
              <a:stCxn id="37" idx="6"/>
              <a:endCxn id="38" idx="2"/>
            </p:cNvCxnSpPr>
            <p:nvPr/>
          </p:nvCxnSpPr>
          <p:spPr>
            <a:xfrm>
              <a:off x="8340141" y="1974721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83D0AE-B72F-184C-ABE1-9D9F92A470C0}"/>
              </a:ext>
            </a:extLst>
          </p:cNvPr>
          <p:cNvSpPr txBox="1"/>
          <p:nvPr/>
        </p:nvSpPr>
        <p:spPr>
          <a:xfrm>
            <a:off x="1734830" y="29294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パス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B9D5570-7837-0540-BA31-08BC6BA99E2F}"/>
              </a:ext>
            </a:extLst>
          </p:cNvPr>
          <p:cNvSpPr txBox="1"/>
          <p:nvPr/>
        </p:nvSpPr>
        <p:spPr>
          <a:xfrm>
            <a:off x="6984159" y="29294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ループ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AA0A96B-39EE-9B4C-B24F-EA39ECC58483}"/>
              </a:ext>
            </a:extLst>
          </p:cNvPr>
          <p:cNvSpPr txBox="1"/>
          <p:nvPr/>
        </p:nvSpPr>
        <p:spPr>
          <a:xfrm>
            <a:off x="12538285" y="29125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木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488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円/楕円 54">
            <a:extLst>
              <a:ext uri="{FF2B5EF4-FFF2-40B4-BE49-F238E27FC236}">
                <a16:creationId xmlns:a16="http://schemas.microsoft.com/office/drawing/2014/main" id="{45059D31-D22F-794F-8751-47F247B63920}"/>
              </a:ext>
            </a:extLst>
          </p:cNvPr>
          <p:cNvSpPr/>
          <p:nvPr/>
        </p:nvSpPr>
        <p:spPr>
          <a:xfrm>
            <a:off x="2942769" y="76287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F4C2F9DD-CF39-EA41-8D72-F0A1172B1F76}"/>
              </a:ext>
            </a:extLst>
          </p:cNvPr>
          <p:cNvSpPr/>
          <p:nvPr/>
        </p:nvSpPr>
        <p:spPr>
          <a:xfrm>
            <a:off x="4015244" y="76287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4AF27977-AC7F-2F4F-8B55-61ABDDE697C0}"/>
              </a:ext>
            </a:extLst>
          </p:cNvPr>
          <p:cNvSpPr/>
          <p:nvPr/>
        </p:nvSpPr>
        <p:spPr>
          <a:xfrm>
            <a:off x="5087719" y="1328098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B82A7B24-186C-4F45-84F1-59D50549E330}"/>
              </a:ext>
            </a:extLst>
          </p:cNvPr>
          <p:cNvSpPr/>
          <p:nvPr/>
        </p:nvSpPr>
        <p:spPr>
          <a:xfrm>
            <a:off x="1870294" y="76287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5BBDF48C-696B-8E48-8E50-A3F62FC1E80D}"/>
              </a:ext>
            </a:extLst>
          </p:cNvPr>
          <p:cNvSpPr/>
          <p:nvPr/>
        </p:nvSpPr>
        <p:spPr>
          <a:xfrm>
            <a:off x="2942769" y="185628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9F26A2AA-4FE5-044B-BBF4-DA47479E82FF}"/>
              </a:ext>
            </a:extLst>
          </p:cNvPr>
          <p:cNvSpPr/>
          <p:nvPr/>
        </p:nvSpPr>
        <p:spPr>
          <a:xfrm>
            <a:off x="4015244" y="185628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A94303-5882-D943-BE07-7CCB836BF85C}"/>
              </a:ext>
            </a:extLst>
          </p:cNvPr>
          <p:cNvCxnSpPr>
            <a:stCxn id="55" idx="6"/>
            <a:endCxn id="36" idx="2"/>
          </p:cNvCxnSpPr>
          <p:nvPr/>
        </p:nvCxnSpPr>
        <p:spPr>
          <a:xfrm>
            <a:off x="3507991" y="1045487"/>
            <a:ext cx="507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FD201B5-7461-6541-B7D9-F7474B671FBB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>
            <a:off x="2435516" y="1045487"/>
            <a:ext cx="507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9D2FE87E-356C-314E-A581-42BA942DBEB3}"/>
              </a:ext>
            </a:extLst>
          </p:cNvPr>
          <p:cNvCxnSpPr>
            <a:cxnSpLocks/>
            <a:stCxn id="55" idx="4"/>
            <a:endCxn id="67" idx="0"/>
          </p:cNvCxnSpPr>
          <p:nvPr/>
        </p:nvCxnSpPr>
        <p:spPr>
          <a:xfrm>
            <a:off x="3225380" y="1328098"/>
            <a:ext cx="0" cy="528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444BCA96-A988-5D4C-9C5C-B389CAF20206}"/>
              </a:ext>
            </a:extLst>
          </p:cNvPr>
          <p:cNvCxnSpPr>
            <a:cxnSpLocks/>
            <a:stCxn id="36" idx="4"/>
            <a:endCxn id="68" idx="0"/>
          </p:cNvCxnSpPr>
          <p:nvPr/>
        </p:nvCxnSpPr>
        <p:spPr>
          <a:xfrm>
            <a:off x="4297855" y="1328098"/>
            <a:ext cx="0" cy="528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EC5E5E4-7900-7A4E-8A65-99D756D62EFE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580465" y="1160060"/>
            <a:ext cx="590029" cy="250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59422982-30D2-5F4E-9192-C749FF7B46F7}"/>
              </a:ext>
            </a:extLst>
          </p:cNvPr>
          <p:cNvCxnSpPr>
            <a:cxnSpLocks/>
            <a:stCxn id="68" idx="6"/>
            <a:endCxn id="59" idx="3"/>
          </p:cNvCxnSpPr>
          <p:nvPr/>
        </p:nvCxnSpPr>
        <p:spPr>
          <a:xfrm flipV="1">
            <a:off x="4580466" y="1810545"/>
            <a:ext cx="590028" cy="328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2A4B869B-3262-4343-BC1D-48F7E1C22245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3507991" y="2138897"/>
            <a:ext cx="507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BAAC27-2A9F-7940-90AD-BA432F862EAA}"/>
              </a:ext>
            </a:extLst>
          </p:cNvPr>
          <p:cNvSpPr txBox="1"/>
          <p:nvPr/>
        </p:nvSpPr>
        <p:spPr>
          <a:xfrm>
            <a:off x="2538484" y="57140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D061DE4-BD58-3846-8E1E-0921317FE58D}"/>
              </a:ext>
            </a:extLst>
          </p:cNvPr>
          <p:cNvSpPr txBox="1"/>
          <p:nvPr/>
        </p:nvSpPr>
        <p:spPr>
          <a:xfrm>
            <a:off x="3618932" y="60097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5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96E3B26-DBB2-6347-9E0E-0928C47F2203}"/>
              </a:ext>
            </a:extLst>
          </p:cNvPr>
          <p:cNvSpPr txBox="1"/>
          <p:nvPr/>
        </p:nvSpPr>
        <p:spPr>
          <a:xfrm>
            <a:off x="3170830" y="138117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7A65061-FEF3-2140-A0D9-41F1D4BD66FF}"/>
              </a:ext>
            </a:extLst>
          </p:cNvPr>
          <p:cNvSpPr txBox="1"/>
          <p:nvPr/>
        </p:nvSpPr>
        <p:spPr>
          <a:xfrm>
            <a:off x="3609837" y="173829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76C95B2-CAA8-B649-902B-94E7412606D2}"/>
              </a:ext>
            </a:extLst>
          </p:cNvPr>
          <p:cNvSpPr txBox="1"/>
          <p:nvPr/>
        </p:nvSpPr>
        <p:spPr>
          <a:xfrm>
            <a:off x="3966956" y="139937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1B097B7-606E-0049-8A4B-516859E6ADDE}"/>
              </a:ext>
            </a:extLst>
          </p:cNvPr>
          <p:cNvSpPr txBox="1"/>
          <p:nvPr/>
        </p:nvSpPr>
        <p:spPr>
          <a:xfrm>
            <a:off x="4767617" y="87620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7A9BE71-4484-EE4F-9871-CAB2A0482ABF}"/>
              </a:ext>
            </a:extLst>
          </p:cNvPr>
          <p:cNvSpPr txBox="1"/>
          <p:nvPr/>
        </p:nvSpPr>
        <p:spPr>
          <a:xfrm>
            <a:off x="4742594" y="154722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E5256C0-9558-654B-B70A-7F5B73412419}"/>
              </a:ext>
            </a:extLst>
          </p:cNvPr>
          <p:cNvGrpSpPr/>
          <p:nvPr/>
        </p:nvGrpSpPr>
        <p:grpSpPr>
          <a:xfrm>
            <a:off x="858644" y="3465513"/>
            <a:ext cx="3782647" cy="1850104"/>
            <a:chOff x="7195195" y="379838"/>
            <a:chExt cx="3782647" cy="1850104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59F169FB-066F-2D45-B016-AAB848547629}"/>
                </a:ext>
              </a:extLst>
            </p:cNvPr>
            <p:cNvSpPr/>
            <p:nvPr/>
          </p:nvSpPr>
          <p:spPr>
            <a:xfrm>
              <a:off x="8267670" y="5713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83C014A8-8C2D-EC46-A8B9-CBE39C0DAB74}"/>
                </a:ext>
              </a:extLst>
            </p:cNvPr>
            <p:cNvSpPr/>
            <p:nvPr/>
          </p:nvSpPr>
          <p:spPr>
            <a:xfrm>
              <a:off x="9340145" y="5713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AC989EE7-C13A-DC4B-AB29-95A25AFC4A26}"/>
                </a:ext>
              </a:extLst>
            </p:cNvPr>
            <p:cNvSpPr/>
            <p:nvPr/>
          </p:nvSpPr>
          <p:spPr>
            <a:xfrm>
              <a:off x="10412620" y="1136532"/>
              <a:ext cx="565222" cy="565222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3B879F7F-136A-E14E-8876-42547A6BD8D2}"/>
                </a:ext>
              </a:extLst>
            </p:cNvPr>
            <p:cNvSpPr/>
            <p:nvPr/>
          </p:nvSpPr>
          <p:spPr>
            <a:xfrm>
              <a:off x="7195195" y="571310"/>
              <a:ext cx="565222" cy="565222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58239802-4C2A-3846-B3AB-3D9444BB9B9D}"/>
                </a:ext>
              </a:extLst>
            </p:cNvPr>
            <p:cNvSpPr/>
            <p:nvPr/>
          </p:nvSpPr>
          <p:spPr>
            <a:xfrm>
              <a:off x="8267670" y="166472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926ADF4B-6E44-3C45-9B63-BE909B870D3B}"/>
                </a:ext>
              </a:extLst>
            </p:cNvPr>
            <p:cNvSpPr/>
            <p:nvPr/>
          </p:nvSpPr>
          <p:spPr>
            <a:xfrm>
              <a:off x="9340145" y="166472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DAE78F61-1BDA-E74C-9089-5C9F6C1CEBC4}"/>
                </a:ext>
              </a:extLst>
            </p:cNvPr>
            <p:cNvCxnSpPr>
              <a:stCxn id="37" idx="6"/>
              <a:endCxn id="38" idx="2"/>
            </p:cNvCxnSpPr>
            <p:nvPr/>
          </p:nvCxnSpPr>
          <p:spPr>
            <a:xfrm>
              <a:off x="8832892" y="853921"/>
              <a:ext cx="507253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154F7BC-27C9-A742-952E-BD65D79BCAD8}"/>
                </a:ext>
              </a:extLst>
            </p:cNvPr>
            <p:cNvCxnSpPr>
              <a:cxnSpLocks/>
              <a:stCxn id="40" idx="6"/>
              <a:endCxn id="37" idx="2"/>
            </p:cNvCxnSpPr>
            <p:nvPr/>
          </p:nvCxnSpPr>
          <p:spPr>
            <a:xfrm>
              <a:off x="7760417" y="853921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5322E2DF-6251-0649-B9B6-D03B75847523}"/>
                </a:ext>
              </a:extLst>
            </p:cNvPr>
            <p:cNvCxnSpPr>
              <a:cxnSpLocks/>
              <a:stCxn id="37" idx="4"/>
              <a:endCxn id="41" idx="0"/>
            </p:cNvCxnSpPr>
            <p:nvPr/>
          </p:nvCxnSpPr>
          <p:spPr>
            <a:xfrm>
              <a:off x="8550281" y="1136532"/>
              <a:ext cx="0" cy="5281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F244D6E4-D9DC-9F4D-BEE2-867A8DC3652B}"/>
                </a:ext>
              </a:extLst>
            </p:cNvPr>
            <p:cNvCxnSpPr>
              <a:cxnSpLocks/>
              <a:stCxn id="38" idx="4"/>
              <a:endCxn id="42" idx="0"/>
            </p:cNvCxnSpPr>
            <p:nvPr/>
          </p:nvCxnSpPr>
          <p:spPr>
            <a:xfrm>
              <a:off x="9622756" y="1136532"/>
              <a:ext cx="0" cy="5281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8F638BE2-CA24-C748-9ACD-F5EE0598DBBF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9905366" y="968494"/>
              <a:ext cx="590029" cy="25081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4EE83AE6-0EB4-9F4B-83D0-83973CC55250}"/>
                </a:ext>
              </a:extLst>
            </p:cNvPr>
            <p:cNvCxnSpPr>
              <a:cxnSpLocks/>
              <a:stCxn id="42" idx="6"/>
              <a:endCxn id="39" idx="3"/>
            </p:cNvCxnSpPr>
            <p:nvPr/>
          </p:nvCxnSpPr>
          <p:spPr>
            <a:xfrm flipV="1">
              <a:off x="9905367" y="1618979"/>
              <a:ext cx="590028" cy="32835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1055A75A-C040-2C45-B34D-CBBD632782A2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>
              <a:off x="8832892" y="1947331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AC4D219B-8CFB-5744-BE83-D7F7CC791A3B}"/>
                </a:ext>
              </a:extLst>
            </p:cNvPr>
            <p:cNvSpPr txBox="1"/>
            <p:nvPr/>
          </p:nvSpPr>
          <p:spPr>
            <a:xfrm>
              <a:off x="7863385" y="379838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16806D0-7311-AC4C-90DB-544A756504DE}"/>
                </a:ext>
              </a:extLst>
            </p:cNvPr>
            <p:cNvSpPr txBox="1"/>
            <p:nvPr/>
          </p:nvSpPr>
          <p:spPr>
            <a:xfrm>
              <a:off x="8943833" y="409408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A10FD42-4A36-BB49-A09F-F2D2AB427E2C}"/>
                </a:ext>
              </a:extLst>
            </p:cNvPr>
            <p:cNvSpPr txBox="1"/>
            <p:nvPr/>
          </p:nvSpPr>
          <p:spPr>
            <a:xfrm>
              <a:off x="8495731" y="118960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EEBFE2FD-EC7C-4C4A-99D2-6F10FB38BF1C}"/>
                </a:ext>
              </a:extLst>
            </p:cNvPr>
            <p:cNvSpPr txBox="1"/>
            <p:nvPr/>
          </p:nvSpPr>
          <p:spPr>
            <a:xfrm>
              <a:off x="8934738" y="154672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B7AF8F60-666B-794A-B02A-A519580260E5}"/>
                </a:ext>
              </a:extLst>
            </p:cNvPr>
            <p:cNvSpPr txBox="1"/>
            <p:nvPr/>
          </p:nvSpPr>
          <p:spPr>
            <a:xfrm>
              <a:off x="9291857" y="120780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88BBE0B6-578E-BE4F-A61D-69DF17D24A78}"/>
                </a:ext>
              </a:extLst>
            </p:cNvPr>
            <p:cNvSpPr txBox="1"/>
            <p:nvPr/>
          </p:nvSpPr>
          <p:spPr>
            <a:xfrm>
              <a:off x="10092518" y="684640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F614877-C929-8D41-B955-6A9A81E510A2}"/>
                </a:ext>
              </a:extLst>
            </p:cNvPr>
            <p:cNvSpPr txBox="1"/>
            <p:nvPr/>
          </p:nvSpPr>
          <p:spPr>
            <a:xfrm>
              <a:off x="10067495" y="1355655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103AF38-C9F6-4A46-8ECC-E67264D71AE0}"/>
              </a:ext>
            </a:extLst>
          </p:cNvPr>
          <p:cNvGrpSpPr/>
          <p:nvPr/>
        </p:nvGrpSpPr>
        <p:grpSpPr>
          <a:xfrm>
            <a:off x="6024563" y="3495083"/>
            <a:ext cx="3782647" cy="1850104"/>
            <a:chOff x="7195195" y="379838"/>
            <a:chExt cx="3782647" cy="1850104"/>
          </a:xfrm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AF671165-5CA8-224E-A90F-446E84DACFB5}"/>
                </a:ext>
              </a:extLst>
            </p:cNvPr>
            <p:cNvSpPr/>
            <p:nvPr/>
          </p:nvSpPr>
          <p:spPr>
            <a:xfrm>
              <a:off x="8267670" y="5713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362F00F4-543A-A543-A4D6-C334836E143A}"/>
                </a:ext>
              </a:extLst>
            </p:cNvPr>
            <p:cNvSpPr/>
            <p:nvPr/>
          </p:nvSpPr>
          <p:spPr>
            <a:xfrm>
              <a:off x="9340145" y="5713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3" name="円/楕円 62">
              <a:extLst>
                <a:ext uri="{FF2B5EF4-FFF2-40B4-BE49-F238E27FC236}">
                  <a16:creationId xmlns:a16="http://schemas.microsoft.com/office/drawing/2014/main" id="{2700ADED-1AC7-4943-9837-5F7C81B3D3C7}"/>
                </a:ext>
              </a:extLst>
            </p:cNvPr>
            <p:cNvSpPr/>
            <p:nvPr/>
          </p:nvSpPr>
          <p:spPr>
            <a:xfrm>
              <a:off x="10412620" y="1136532"/>
              <a:ext cx="565222" cy="565222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CA528C53-99F5-674D-A157-44A91E13D110}"/>
                </a:ext>
              </a:extLst>
            </p:cNvPr>
            <p:cNvSpPr/>
            <p:nvPr/>
          </p:nvSpPr>
          <p:spPr>
            <a:xfrm>
              <a:off x="7195195" y="571310"/>
              <a:ext cx="565222" cy="565222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76003C0F-7C39-154C-9402-112BD804F5C9}"/>
                </a:ext>
              </a:extLst>
            </p:cNvPr>
            <p:cNvSpPr/>
            <p:nvPr/>
          </p:nvSpPr>
          <p:spPr>
            <a:xfrm>
              <a:off x="8267670" y="166472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7E938110-4FB6-1341-A5DC-9E69719AD9C2}"/>
                </a:ext>
              </a:extLst>
            </p:cNvPr>
            <p:cNvSpPr/>
            <p:nvPr/>
          </p:nvSpPr>
          <p:spPr>
            <a:xfrm>
              <a:off x="9340145" y="166472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5B8A2D8F-8F22-BC4C-8463-72B58F81AB4C}"/>
                </a:ext>
              </a:extLst>
            </p:cNvPr>
            <p:cNvCxnSpPr>
              <a:stCxn id="61" idx="6"/>
              <a:endCxn id="62" idx="2"/>
            </p:cNvCxnSpPr>
            <p:nvPr/>
          </p:nvCxnSpPr>
          <p:spPr>
            <a:xfrm>
              <a:off x="8832892" y="853921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40BFE529-7EC6-9C43-93FD-64165B6B7A43}"/>
                </a:ext>
              </a:extLst>
            </p:cNvPr>
            <p:cNvCxnSpPr>
              <a:cxnSpLocks/>
              <a:stCxn id="64" idx="6"/>
              <a:endCxn id="61" idx="2"/>
            </p:cNvCxnSpPr>
            <p:nvPr/>
          </p:nvCxnSpPr>
          <p:spPr>
            <a:xfrm>
              <a:off x="7760417" y="853921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D28BA3ED-B4C6-1148-B0AC-A5B464AFE19D}"/>
                </a:ext>
              </a:extLst>
            </p:cNvPr>
            <p:cNvCxnSpPr>
              <a:cxnSpLocks/>
              <a:stCxn id="61" idx="4"/>
              <a:endCxn id="65" idx="0"/>
            </p:cNvCxnSpPr>
            <p:nvPr/>
          </p:nvCxnSpPr>
          <p:spPr>
            <a:xfrm>
              <a:off x="8550281" y="1136532"/>
              <a:ext cx="0" cy="52818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08F00A83-8D01-FB4B-828D-51277E48C7B0}"/>
                </a:ext>
              </a:extLst>
            </p:cNvPr>
            <p:cNvCxnSpPr>
              <a:cxnSpLocks/>
              <a:stCxn id="62" idx="4"/>
              <a:endCxn id="66" idx="0"/>
            </p:cNvCxnSpPr>
            <p:nvPr/>
          </p:nvCxnSpPr>
          <p:spPr>
            <a:xfrm>
              <a:off x="9622756" y="1136532"/>
              <a:ext cx="0" cy="5281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39C9E459-AD26-524D-A77C-CD82BF04B88B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9905366" y="968494"/>
              <a:ext cx="590029" cy="25081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559ED1C1-F5D0-8645-B1A4-23DB41DA3981}"/>
                </a:ext>
              </a:extLst>
            </p:cNvPr>
            <p:cNvCxnSpPr>
              <a:cxnSpLocks/>
              <a:stCxn id="66" idx="6"/>
              <a:endCxn id="63" idx="3"/>
            </p:cNvCxnSpPr>
            <p:nvPr/>
          </p:nvCxnSpPr>
          <p:spPr>
            <a:xfrm flipV="1">
              <a:off x="9905367" y="1618979"/>
              <a:ext cx="590028" cy="32835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2611BBB4-4288-674A-B54A-CDEBB8EF6A10}"/>
                </a:ext>
              </a:extLst>
            </p:cNvPr>
            <p:cNvCxnSpPr>
              <a:cxnSpLocks/>
              <a:stCxn id="65" idx="6"/>
              <a:endCxn id="66" idx="2"/>
            </p:cNvCxnSpPr>
            <p:nvPr/>
          </p:nvCxnSpPr>
          <p:spPr>
            <a:xfrm>
              <a:off x="8832892" y="1947331"/>
              <a:ext cx="507253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6BC79DC4-C5CC-A34F-B737-36B36B330E37}"/>
                </a:ext>
              </a:extLst>
            </p:cNvPr>
            <p:cNvSpPr txBox="1"/>
            <p:nvPr/>
          </p:nvSpPr>
          <p:spPr>
            <a:xfrm>
              <a:off x="7863385" y="379838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859C75EF-583D-3A42-9F9F-1F9D74B59B49}"/>
                </a:ext>
              </a:extLst>
            </p:cNvPr>
            <p:cNvSpPr txBox="1"/>
            <p:nvPr/>
          </p:nvSpPr>
          <p:spPr>
            <a:xfrm>
              <a:off x="8943833" y="409408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DB0A9034-9058-C944-AB75-2A8EAFEA9439}"/>
                </a:ext>
              </a:extLst>
            </p:cNvPr>
            <p:cNvSpPr txBox="1"/>
            <p:nvPr/>
          </p:nvSpPr>
          <p:spPr>
            <a:xfrm>
              <a:off x="8495731" y="118960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8F6E41B3-B25F-2D4B-ABEE-6D7822753EA9}"/>
                </a:ext>
              </a:extLst>
            </p:cNvPr>
            <p:cNvSpPr txBox="1"/>
            <p:nvPr/>
          </p:nvSpPr>
          <p:spPr>
            <a:xfrm>
              <a:off x="8934738" y="154672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5162BBA9-7562-024A-A186-91FAB6F86B39}"/>
                </a:ext>
              </a:extLst>
            </p:cNvPr>
            <p:cNvSpPr txBox="1"/>
            <p:nvPr/>
          </p:nvSpPr>
          <p:spPr>
            <a:xfrm>
              <a:off x="9291857" y="120780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1D0CF629-C95C-BE42-993F-86FC5C8C2D94}"/>
                </a:ext>
              </a:extLst>
            </p:cNvPr>
            <p:cNvSpPr txBox="1"/>
            <p:nvPr/>
          </p:nvSpPr>
          <p:spPr>
            <a:xfrm>
              <a:off x="10092518" y="684640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39C7D218-3615-F144-9525-048B1BBA5A56}"/>
                </a:ext>
              </a:extLst>
            </p:cNvPr>
            <p:cNvSpPr txBox="1"/>
            <p:nvPr/>
          </p:nvSpPr>
          <p:spPr>
            <a:xfrm>
              <a:off x="10067495" y="1355655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9B1CD2-2E0F-B340-B54F-C14C5896D9CD}"/>
              </a:ext>
            </a:extLst>
          </p:cNvPr>
          <p:cNvSpPr txBox="1"/>
          <p:nvPr/>
        </p:nvSpPr>
        <p:spPr>
          <a:xfrm>
            <a:off x="2042081" y="55354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最短経路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0710EA8-B9FB-6B4A-97E6-DE9CF6E815B5}"/>
              </a:ext>
            </a:extLst>
          </p:cNvPr>
          <p:cNvSpPr txBox="1"/>
          <p:nvPr/>
        </p:nvSpPr>
        <p:spPr>
          <a:xfrm>
            <a:off x="7208000" y="55354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最長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経路</a:t>
            </a:r>
          </a:p>
        </p:txBody>
      </p:sp>
    </p:spTree>
    <p:extLst>
      <p:ext uri="{BB962C8B-B14F-4D97-AF65-F5344CB8AC3E}">
        <p14:creationId xmlns:p14="http://schemas.microsoft.com/office/powerpoint/2010/main" val="339507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円/楕円 54">
            <a:extLst>
              <a:ext uri="{FF2B5EF4-FFF2-40B4-BE49-F238E27FC236}">
                <a16:creationId xmlns:a16="http://schemas.microsoft.com/office/drawing/2014/main" id="{45059D31-D22F-794F-8751-47F247B63920}"/>
              </a:ext>
            </a:extLst>
          </p:cNvPr>
          <p:cNvSpPr/>
          <p:nvPr/>
        </p:nvSpPr>
        <p:spPr>
          <a:xfrm>
            <a:off x="2942769" y="76287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F4C2F9DD-CF39-EA41-8D72-F0A1172B1F76}"/>
              </a:ext>
            </a:extLst>
          </p:cNvPr>
          <p:cNvSpPr/>
          <p:nvPr/>
        </p:nvSpPr>
        <p:spPr>
          <a:xfrm>
            <a:off x="4015244" y="76287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4AF27977-AC7F-2F4F-8B55-61ABDDE697C0}"/>
              </a:ext>
            </a:extLst>
          </p:cNvPr>
          <p:cNvSpPr/>
          <p:nvPr/>
        </p:nvSpPr>
        <p:spPr>
          <a:xfrm>
            <a:off x="5087719" y="1328098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B82A7B24-186C-4F45-84F1-59D50549E330}"/>
              </a:ext>
            </a:extLst>
          </p:cNvPr>
          <p:cNvSpPr/>
          <p:nvPr/>
        </p:nvSpPr>
        <p:spPr>
          <a:xfrm>
            <a:off x="1870294" y="76287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5BBDF48C-696B-8E48-8E50-A3F62FC1E80D}"/>
              </a:ext>
            </a:extLst>
          </p:cNvPr>
          <p:cNvSpPr/>
          <p:nvPr/>
        </p:nvSpPr>
        <p:spPr>
          <a:xfrm>
            <a:off x="2942769" y="185628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9F26A2AA-4FE5-044B-BBF4-DA47479E82FF}"/>
              </a:ext>
            </a:extLst>
          </p:cNvPr>
          <p:cNvSpPr/>
          <p:nvPr/>
        </p:nvSpPr>
        <p:spPr>
          <a:xfrm>
            <a:off x="4015244" y="185628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A94303-5882-D943-BE07-7CCB836BF85C}"/>
              </a:ext>
            </a:extLst>
          </p:cNvPr>
          <p:cNvCxnSpPr>
            <a:stCxn id="55" idx="6"/>
            <a:endCxn id="36" idx="2"/>
          </p:cNvCxnSpPr>
          <p:nvPr/>
        </p:nvCxnSpPr>
        <p:spPr>
          <a:xfrm>
            <a:off x="3507991" y="1045487"/>
            <a:ext cx="507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FD201B5-7461-6541-B7D9-F7474B671FBB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>
            <a:off x="2435516" y="1045487"/>
            <a:ext cx="507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9D2FE87E-356C-314E-A581-42BA942DBEB3}"/>
              </a:ext>
            </a:extLst>
          </p:cNvPr>
          <p:cNvCxnSpPr>
            <a:cxnSpLocks/>
            <a:stCxn id="55" idx="4"/>
            <a:endCxn id="67" idx="0"/>
          </p:cNvCxnSpPr>
          <p:nvPr/>
        </p:nvCxnSpPr>
        <p:spPr>
          <a:xfrm>
            <a:off x="3225380" y="1328098"/>
            <a:ext cx="0" cy="528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444BCA96-A988-5D4C-9C5C-B389CAF20206}"/>
              </a:ext>
            </a:extLst>
          </p:cNvPr>
          <p:cNvCxnSpPr>
            <a:cxnSpLocks/>
            <a:stCxn id="36" idx="4"/>
            <a:endCxn id="68" idx="0"/>
          </p:cNvCxnSpPr>
          <p:nvPr/>
        </p:nvCxnSpPr>
        <p:spPr>
          <a:xfrm>
            <a:off x="4297855" y="1328098"/>
            <a:ext cx="0" cy="528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EC5E5E4-7900-7A4E-8A65-99D756D62EFE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580465" y="1160060"/>
            <a:ext cx="590029" cy="250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59422982-30D2-5F4E-9192-C749FF7B46F7}"/>
              </a:ext>
            </a:extLst>
          </p:cNvPr>
          <p:cNvCxnSpPr>
            <a:cxnSpLocks/>
            <a:stCxn id="68" idx="6"/>
            <a:endCxn id="59" idx="3"/>
          </p:cNvCxnSpPr>
          <p:nvPr/>
        </p:nvCxnSpPr>
        <p:spPr>
          <a:xfrm flipV="1">
            <a:off x="4580466" y="1810545"/>
            <a:ext cx="590028" cy="328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2A4B869B-3262-4343-BC1D-48F7E1C22245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3507991" y="2138897"/>
            <a:ext cx="507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BAAC27-2A9F-7940-90AD-BA432F862EAA}"/>
              </a:ext>
            </a:extLst>
          </p:cNvPr>
          <p:cNvSpPr txBox="1"/>
          <p:nvPr/>
        </p:nvSpPr>
        <p:spPr>
          <a:xfrm>
            <a:off x="2538484" y="57140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D061DE4-BD58-3846-8E1E-0921317FE58D}"/>
              </a:ext>
            </a:extLst>
          </p:cNvPr>
          <p:cNvSpPr txBox="1"/>
          <p:nvPr/>
        </p:nvSpPr>
        <p:spPr>
          <a:xfrm>
            <a:off x="3618932" y="60097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5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96E3B26-DBB2-6347-9E0E-0928C47F2203}"/>
              </a:ext>
            </a:extLst>
          </p:cNvPr>
          <p:cNvSpPr txBox="1"/>
          <p:nvPr/>
        </p:nvSpPr>
        <p:spPr>
          <a:xfrm>
            <a:off x="3170830" y="138117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7A65061-FEF3-2140-A0D9-41F1D4BD66FF}"/>
              </a:ext>
            </a:extLst>
          </p:cNvPr>
          <p:cNvSpPr txBox="1"/>
          <p:nvPr/>
        </p:nvSpPr>
        <p:spPr>
          <a:xfrm>
            <a:off x="3609837" y="173829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76C95B2-CAA8-B649-902B-94E7412606D2}"/>
              </a:ext>
            </a:extLst>
          </p:cNvPr>
          <p:cNvSpPr txBox="1"/>
          <p:nvPr/>
        </p:nvSpPr>
        <p:spPr>
          <a:xfrm>
            <a:off x="3966956" y="139937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1B097B7-606E-0049-8A4B-516859E6ADDE}"/>
              </a:ext>
            </a:extLst>
          </p:cNvPr>
          <p:cNvSpPr txBox="1"/>
          <p:nvPr/>
        </p:nvSpPr>
        <p:spPr>
          <a:xfrm>
            <a:off x="4767617" y="87620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7A9BE71-4484-EE4F-9871-CAB2A0482ABF}"/>
              </a:ext>
            </a:extLst>
          </p:cNvPr>
          <p:cNvSpPr txBox="1"/>
          <p:nvPr/>
        </p:nvSpPr>
        <p:spPr>
          <a:xfrm>
            <a:off x="4742594" y="154722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E5256C0-9558-654B-B70A-7F5B73412419}"/>
              </a:ext>
            </a:extLst>
          </p:cNvPr>
          <p:cNvGrpSpPr/>
          <p:nvPr/>
        </p:nvGrpSpPr>
        <p:grpSpPr>
          <a:xfrm>
            <a:off x="858644" y="3465513"/>
            <a:ext cx="3782647" cy="1850104"/>
            <a:chOff x="7195195" y="379838"/>
            <a:chExt cx="3782647" cy="1850104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59F169FB-066F-2D45-B016-AAB848547629}"/>
                </a:ext>
              </a:extLst>
            </p:cNvPr>
            <p:cNvSpPr/>
            <p:nvPr/>
          </p:nvSpPr>
          <p:spPr>
            <a:xfrm>
              <a:off x="8267670" y="5713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83C014A8-8C2D-EC46-A8B9-CBE39C0DAB74}"/>
                </a:ext>
              </a:extLst>
            </p:cNvPr>
            <p:cNvSpPr/>
            <p:nvPr/>
          </p:nvSpPr>
          <p:spPr>
            <a:xfrm>
              <a:off x="9340145" y="5713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AC989EE7-C13A-DC4B-AB29-95A25AFC4A26}"/>
                </a:ext>
              </a:extLst>
            </p:cNvPr>
            <p:cNvSpPr/>
            <p:nvPr/>
          </p:nvSpPr>
          <p:spPr>
            <a:xfrm>
              <a:off x="10412620" y="1136532"/>
              <a:ext cx="565222" cy="565222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3B879F7F-136A-E14E-8876-42547A6BD8D2}"/>
                </a:ext>
              </a:extLst>
            </p:cNvPr>
            <p:cNvSpPr/>
            <p:nvPr/>
          </p:nvSpPr>
          <p:spPr>
            <a:xfrm>
              <a:off x="7195195" y="571310"/>
              <a:ext cx="565222" cy="565222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58239802-4C2A-3846-B3AB-3D9444BB9B9D}"/>
                </a:ext>
              </a:extLst>
            </p:cNvPr>
            <p:cNvSpPr/>
            <p:nvPr/>
          </p:nvSpPr>
          <p:spPr>
            <a:xfrm>
              <a:off x="8267670" y="166472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926ADF4B-6E44-3C45-9B63-BE909B870D3B}"/>
                </a:ext>
              </a:extLst>
            </p:cNvPr>
            <p:cNvSpPr/>
            <p:nvPr/>
          </p:nvSpPr>
          <p:spPr>
            <a:xfrm>
              <a:off x="9340145" y="166472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DAE78F61-1BDA-E74C-9089-5C9F6C1CEBC4}"/>
                </a:ext>
              </a:extLst>
            </p:cNvPr>
            <p:cNvCxnSpPr>
              <a:stCxn id="37" idx="6"/>
              <a:endCxn id="38" idx="2"/>
            </p:cNvCxnSpPr>
            <p:nvPr/>
          </p:nvCxnSpPr>
          <p:spPr>
            <a:xfrm>
              <a:off x="8832892" y="853921"/>
              <a:ext cx="507253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154F7BC-27C9-A742-952E-BD65D79BCAD8}"/>
                </a:ext>
              </a:extLst>
            </p:cNvPr>
            <p:cNvCxnSpPr>
              <a:cxnSpLocks/>
              <a:stCxn id="40" idx="6"/>
              <a:endCxn id="37" idx="2"/>
            </p:cNvCxnSpPr>
            <p:nvPr/>
          </p:nvCxnSpPr>
          <p:spPr>
            <a:xfrm>
              <a:off x="7760417" y="853921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5322E2DF-6251-0649-B9B6-D03B75847523}"/>
                </a:ext>
              </a:extLst>
            </p:cNvPr>
            <p:cNvCxnSpPr>
              <a:cxnSpLocks/>
              <a:stCxn id="37" idx="4"/>
              <a:endCxn id="41" idx="0"/>
            </p:cNvCxnSpPr>
            <p:nvPr/>
          </p:nvCxnSpPr>
          <p:spPr>
            <a:xfrm>
              <a:off x="8550281" y="1136532"/>
              <a:ext cx="0" cy="5281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F244D6E4-D9DC-9F4D-BEE2-867A8DC3652B}"/>
                </a:ext>
              </a:extLst>
            </p:cNvPr>
            <p:cNvCxnSpPr>
              <a:cxnSpLocks/>
              <a:stCxn id="38" idx="4"/>
              <a:endCxn id="42" idx="0"/>
            </p:cNvCxnSpPr>
            <p:nvPr/>
          </p:nvCxnSpPr>
          <p:spPr>
            <a:xfrm>
              <a:off x="9622756" y="1136532"/>
              <a:ext cx="0" cy="5281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8F638BE2-CA24-C748-9ACD-F5EE0598DBBF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9905366" y="968494"/>
              <a:ext cx="590029" cy="25081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4EE83AE6-0EB4-9F4B-83D0-83973CC55250}"/>
                </a:ext>
              </a:extLst>
            </p:cNvPr>
            <p:cNvCxnSpPr>
              <a:cxnSpLocks/>
              <a:stCxn id="42" idx="6"/>
              <a:endCxn id="39" idx="3"/>
            </p:cNvCxnSpPr>
            <p:nvPr/>
          </p:nvCxnSpPr>
          <p:spPr>
            <a:xfrm flipV="1">
              <a:off x="9905367" y="1618979"/>
              <a:ext cx="590028" cy="32835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1055A75A-C040-2C45-B34D-CBBD632782A2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>
              <a:off x="8832892" y="1947331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AC4D219B-8CFB-5744-BE83-D7F7CC791A3B}"/>
                </a:ext>
              </a:extLst>
            </p:cNvPr>
            <p:cNvSpPr txBox="1"/>
            <p:nvPr/>
          </p:nvSpPr>
          <p:spPr>
            <a:xfrm>
              <a:off x="7863385" y="379838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16806D0-7311-AC4C-90DB-544A756504DE}"/>
                </a:ext>
              </a:extLst>
            </p:cNvPr>
            <p:cNvSpPr txBox="1"/>
            <p:nvPr/>
          </p:nvSpPr>
          <p:spPr>
            <a:xfrm>
              <a:off x="8943833" y="409408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A10FD42-4A36-BB49-A09F-F2D2AB427E2C}"/>
                </a:ext>
              </a:extLst>
            </p:cNvPr>
            <p:cNvSpPr txBox="1"/>
            <p:nvPr/>
          </p:nvSpPr>
          <p:spPr>
            <a:xfrm>
              <a:off x="8495731" y="118960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EEBFE2FD-EC7C-4C4A-99D2-6F10FB38BF1C}"/>
                </a:ext>
              </a:extLst>
            </p:cNvPr>
            <p:cNvSpPr txBox="1"/>
            <p:nvPr/>
          </p:nvSpPr>
          <p:spPr>
            <a:xfrm>
              <a:off x="8934738" y="154672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B7AF8F60-666B-794A-B02A-A519580260E5}"/>
                </a:ext>
              </a:extLst>
            </p:cNvPr>
            <p:cNvSpPr txBox="1"/>
            <p:nvPr/>
          </p:nvSpPr>
          <p:spPr>
            <a:xfrm>
              <a:off x="9291857" y="120780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88BBE0B6-578E-BE4F-A61D-69DF17D24A78}"/>
                </a:ext>
              </a:extLst>
            </p:cNvPr>
            <p:cNvSpPr txBox="1"/>
            <p:nvPr/>
          </p:nvSpPr>
          <p:spPr>
            <a:xfrm>
              <a:off x="10092518" y="684640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F614877-C929-8D41-B955-6A9A81E510A2}"/>
                </a:ext>
              </a:extLst>
            </p:cNvPr>
            <p:cNvSpPr txBox="1"/>
            <p:nvPr/>
          </p:nvSpPr>
          <p:spPr>
            <a:xfrm>
              <a:off x="10067495" y="1355655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103AF38-C9F6-4A46-8ECC-E67264D71AE0}"/>
              </a:ext>
            </a:extLst>
          </p:cNvPr>
          <p:cNvGrpSpPr/>
          <p:nvPr/>
        </p:nvGrpSpPr>
        <p:grpSpPr>
          <a:xfrm>
            <a:off x="6024563" y="3495083"/>
            <a:ext cx="3782647" cy="1850104"/>
            <a:chOff x="7195195" y="379838"/>
            <a:chExt cx="3782647" cy="1850104"/>
          </a:xfrm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AF671165-5CA8-224E-A90F-446E84DACFB5}"/>
                </a:ext>
              </a:extLst>
            </p:cNvPr>
            <p:cNvSpPr/>
            <p:nvPr/>
          </p:nvSpPr>
          <p:spPr>
            <a:xfrm>
              <a:off x="8267670" y="5713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362F00F4-543A-A543-A4D6-C334836E143A}"/>
                </a:ext>
              </a:extLst>
            </p:cNvPr>
            <p:cNvSpPr/>
            <p:nvPr/>
          </p:nvSpPr>
          <p:spPr>
            <a:xfrm>
              <a:off x="9340145" y="5713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3" name="円/楕円 62">
              <a:extLst>
                <a:ext uri="{FF2B5EF4-FFF2-40B4-BE49-F238E27FC236}">
                  <a16:creationId xmlns:a16="http://schemas.microsoft.com/office/drawing/2014/main" id="{2700ADED-1AC7-4943-9837-5F7C81B3D3C7}"/>
                </a:ext>
              </a:extLst>
            </p:cNvPr>
            <p:cNvSpPr/>
            <p:nvPr/>
          </p:nvSpPr>
          <p:spPr>
            <a:xfrm>
              <a:off x="10412620" y="1136532"/>
              <a:ext cx="565222" cy="565222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CA528C53-99F5-674D-A157-44A91E13D110}"/>
                </a:ext>
              </a:extLst>
            </p:cNvPr>
            <p:cNvSpPr/>
            <p:nvPr/>
          </p:nvSpPr>
          <p:spPr>
            <a:xfrm>
              <a:off x="7195195" y="571310"/>
              <a:ext cx="565222" cy="565222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76003C0F-7C39-154C-9402-112BD804F5C9}"/>
                </a:ext>
              </a:extLst>
            </p:cNvPr>
            <p:cNvSpPr/>
            <p:nvPr/>
          </p:nvSpPr>
          <p:spPr>
            <a:xfrm>
              <a:off x="8267670" y="166472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7E938110-4FB6-1341-A5DC-9E69719AD9C2}"/>
                </a:ext>
              </a:extLst>
            </p:cNvPr>
            <p:cNvSpPr/>
            <p:nvPr/>
          </p:nvSpPr>
          <p:spPr>
            <a:xfrm>
              <a:off x="9340145" y="166472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5B8A2D8F-8F22-BC4C-8463-72B58F81AB4C}"/>
                </a:ext>
              </a:extLst>
            </p:cNvPr>
            <p:cNvCxnSpPr>
              <a:stCxn id="61" idx="6"/>
              <a:endCxn id="62" idx="2"/>
            </p:cNvCxnSpPr>
            <p:nvPr/>
          </p:nvCxnSpPr>
          <p:spPr>
            <a:xfrm>
              <a:off x="8832892" y="853921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40BFE529-7EC6-9C43-93FD-64165B6B7A43}"/>
                </a:ext>
              </a:extLst>
            </p:cNvPr>
            <p:cNvCxnSpPr>
              <a:cxnSpLocks/>
              <a:stCxn id="64" idx="6"/>
              <a:endCxn id="61" idx="2"/>
            </p:cNvCxnSpPr>
            <p:nvPr/>
          </p:nvCxnSpPr>
          <p:spPr>
            <a:xfrm>
              <a:off x="7760417" y="853921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D28BA3ED-B4C6-1148-B0AC-A5B464AFE19D}"/>
                </a:ext>
              </a:extLst>
            </p:cNvPr>
            <p:cNvCxnSpPr>
              <a:cxnSpLocks/>
              <a:stCxn id="61" idx="4"/>
              <a:endCxn id="65" idx="0"/>
            </p:cNvCxnSpPr>
            <p:nvPr/>
          </p:nvCxnSpPr>
          <p:spPr>
            <a:xfrm>
              <a:off x="8550281" y="1136532"/>
              <a:ext cx="0" cy="52818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08F00A83-8D01-FB4B-828D-51277E48C7B0}"/>
                </a:ext>
              </a:extLst>
            </p:cNvPr>
            <p:cNvCxnSpPr>
              <a:cxnSpLocks/>
              <a:stCxn id="62" idx="4"/>
              <a:endCxn id="66" idx="0"/>
            </p:cNvCxnSpPr>
            <p:nvPr/>
          </p:nvCxnSpPr>
          <p:spPr>
            <a:xfrm>
              <a:off x="9622756" y="1136532"/>
              <a:ext cx="0" cy="5281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39C9E459-AD26-524D-A77C-CD82BF04B88B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9905366" y="968494"/>
              <a:ext cx="590029" cy="25081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559ED1C1-F5D0-8645-B1A4-23DB41DA3981}"/>
                </a:ext>
              </a:extLst>
            </p:cNvPr>
            <p:cNvCxnSpPr>
              <a:cxnSpLocks/>
              <a:stCxn id="66" idx="6"/>
              <a:endCxn id="63" idx="3"/>
            </p:cNvCxnSpPr>
            <p:nvPr/>
          </p:nvCxnSpPr>
          <p:spPr>
            <a:xfrm flipV="1">
              <a:off x="9905367" y="1618979"/>
              <a:ext cx="590028" cy="32835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2611BBB4-4288-674A-B54A-CDEBB8EF6A10}"/>
                </a:ext>
              </a:extLst>
            </p:cNvPr>
            <p:cNvCxnSpPr>
              <a:cxnSpLocks/>
              <a:stCxn id="65" idx="6"/>
              <a:endCxn id="66" idx="2"/>
            </p:cNvCxnSpPr>
            <p:nvPr/>
          </p:nvCxnSpPr>
          <p:spPr>
            <a:xfrm>
              <a:off x="8832892" y="1947331"/>
              <a:ext cx="507253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6BC79DC4-C5CC-A34F-B737-36B36B330E37}"/>
                </a:ext>
              </a:extLst>
            </p:cNvPr>
            <p:cNvSpPr txBox="1"/>
            <p:nvPr/>
          </p:nvSpPr>
          <p:spPr>
            <a:xfrm>
              <a:off x="7863385" y="379838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859C75EF-583D-3A42-9F9F-1F9D74B59B49}"/>
                </a:ext>
              </a:extLst>
            </p:cNvPr>
            <p:cNvSpPr txBox="1"/>
            <p:nvPr/>
          </p:nvSpPr>
          <p:spPr>
            <a:xfrm>
              <a:off x="8943833" y="409408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DB0A9034-9058-C944-AB75-2A8EAFEA9439}"/>
                </a:ext>
              </a:extLst>
            </p:cNvPr>
            <p:cNvSpPr txBox="1"/>
            <p:nvPr/>
          </p:nvSpPr>
          <p:spPr>
            <a:xfrm>
              <a:off x="8495731" y="118960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8F6E41B3-B25F-2D4B-ABEE-6D7822753EA9}"/>
                </a:ext>
              </a:extLst>
            </p:cNvPr>
            <p:cNvSpPr txBox="1"/>
            <p:nvPr/>
          </p:nvSpPr>
          <p:spPr>
            <a:xfrm>
              <a:off x="8934738" y="154672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5162BBA9-7562-024A-A186-91FAB6F86B39}"/>
                </a:ext>
              </a:extLst>
            </p:cNvPr>
            <p:cNvSpPr txBox="1"/>
            <p:nvPr/>
          </p:nvSpPr>
          <p:spPr>
            <a:xfrm>
              <a:off x="9291857" y="120780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1D0CF629-C95C-BE42-993F-86FC5C8C2D94}"/>
                </a:ext>
              </a:extLst>
            </p:cNvPr>
            <p:cNvSpPr txBox="1"/>
            <p:nvPr/>
          </p:nvSpPr>
          <p:spPr>
            <a:xfrm>
              <a:off x="10092518" y="684640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39C7D218-3615-F144-9525-048B1BBA5A56}"/>
                </a:ext>
              </a:extLst>
            </p:cNvPr>
            <p:cNvSpPr txBox="1"/>
            <p:nvPr/>
          </p:nvSpPr>
          <p:spPr>
            <a:xfrm>
              <a:off x="10067495" y="1355655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9B1CD2-2E0F-B340-B54F-C14C5896D9CD}"/>
              </a:ext>
            </a:extLst>
          </p:cNvPr>
          <p:cNvSpPr txBox="1"/>
          <p:nvPr/>
        </p:nvSpPr>
        <p:spPr>
          <a:xfrm>
            <a:off x="2042081" y="55354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最短経路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0710EA8-B9FB-6B4A-97E6-DE9CF6E815B5}"/>
              </a:ext>
            </a:extLst>
          </p:cNvPr>
          <p:cNvSpPr txBox="1"/>
          <p:nvPr/>
        </p:nvSpPr>
        <p:spPr>
          <a:xfrm>
            <a:off x="7208000" y="55354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最長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経路</a:t>
            </a:r>
          </a:p>
        </p:txBody>
      </p:sp>
    </p:spTree>
    <p:extLst>
      <p:ext uri="{BB962C8B-B14F-4D97-AF65-F5344CB8AC3E}">
        <p14:creationId xmlns:p14="http://schemas.microsoft.com/office/powerpoint/2010/main" val="384680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B66CE68-FC53-6148-91D3-A52134B7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65" y="1136588"/>
            <a:ext cx="3064678" cy="289901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4E7D1E6-DFAC-8F41-AD09-1C39B77B6E95}"/>
              </a:ext>
            </a:extLst>
          </p:cNvPr>
          <p:cNvSpPr/>
          <p:nvPr/>
        </p:nvSpPr>
        <p:spPr>
          <a:xfrm>
            <a:off x="3178630" y="1850571"/>
            <a:ext cx="341494" cy="3810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0B0E861-2D5A-054E-8DB5-4D3000DDA197}"/>
              </a:ext>
            </a:extLst>
          </p:cNvPr>
          <p:cNvSpPr/>
          <p:nvPr/>
        </p:nvSpPr>
        <p:spPr>
          <a:xfrm>
            <a:off x="2928260" y="2090057"/>
            <a:ext cx="341494" cy="3810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BDE18A-B905-EC42-AFAA-E912FE368A3F}"/>
              </a:ext>
            </a:extLst>
          </p:cNvPr>
          <p:cNvSpPr/>
          <p:nvPr/>
        </p:nvSpPr>
        <p:spPr>
          <a:xfrm>
            <a:off x="3113318" y="2895599"/>
            <a:ext cx="341494" cy="3810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8B708D-40BB-C046-A9DD-5E3E12378EE3}"/>
              </a:ext>
            </a:extLst>
          </p:cNvPr>
          <p:cNvSpPr/>
          <p:nvPr/>
        </p:nvSpPr>
        <p:spPr>
          <a:xfrm>
            <a:off x="2939145" y="3091543"/>
            <a:ext cx="341494" cy="3810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985C02-E44B-B348-89F8-114C42EC0787}"/>
              </a:ext>
            </a:extLst>
          </p:cNvPr>
          <p:cNvSpPr/>
          <p:nvPr/>
        </p:nvSpPr>
        <p:spPr>
          <a:xfrm>
            <a:off x="1883231" y="3113314"/>
            <a:ext cx="341494" cy="3810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4D447BC-F470-514B-8473-7BB7B2B54980}"/>
              </a:ext>
            </a:extLst>
          </p:cNvPr>
          <p:cNvSpPr/>
          <p:nvPr/>
        </p:nvSpPr>
        <p:spPr>
          <a:xfrm>
            <a:off x="2100947" y="2917371"/>
            <a:ext cx="341494" cy="3810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6DBAFA1-43F7-8B48-B019-6ABBAA554E84}"/>
              </a:ext>
            </a:extLst>
          </p:cNvPr>
          <p:cNvSpPr/>
          <p:nvPr/>
        </p:nvSpPr>
        <p:spPr>
          <a:xfrm>
            <a:off x="1132118" y="2939140"/>
            <a:ext cx="341494" cy="3810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2BB11C3-2B4E-DA44-BB3F-160FA4A121EF}"/>
              </a:ext>
            </a:extLst>
          </p:cNvPr>
          <p:cNvSpPr/>
          <p:nvPr/>
        </p:nvSpPr>
        <p:spPr>
          <a:xfrm>
            <a:off x="1121232" y="1872341"/>
            <a:ext cx="341494" cy="3810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9EBFD1-0785-9D4C-BC39-4AF9CB1B932C}"/>
              </a:ext>
            </a:extLst>
          </p:cNvPr>
          <p:cNvSpPr/>
          <p:nvPr/>
        </p:nvSpPr>
        <p:spPr>
          <a:xfrm>
            <a:off x="1894117" y="2111829"/>
            <a:ext cx="341494" cy="3810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AF2F57B-8361-8544-AD85-5E71F59E4F61}"/>
              </a:ext>
            </a:extLst>
          </p:cNvPr>
          <p:cNvSpPr/>
          <p:nvPr/>
        </p:nvSpPr>
        <p:spPr>
          <a:xfrm>
            <a:off x="2144491" y="1894113"/>
            <a:ext cx="341494" cy="3810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A10337C-B43D-0F4F-9D8D-99EBEF026240}"/>
              </a:ext>
            </a:extLst>
          </p:cNvPr>
          <p:cNvSpPr/>
          <p:nvPr/>
        </p:nvSpPr>
        <p:spPr>
          <a:xfrm>
            <a:off x="1915891" y="1251856"/>
            <a:ext cx="341494" cy="2286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B642A3E-C774-D442-A53F-69BFAEC7D02D}"/>
              </a:ext>
            </a:extLst>
          </p:cNvPr>
          <p:cNvSpPr/>
          <p:nvPr/>
        </p:nvSpPr>
        <p:spPr>
          <a:xfrm>
            <a:off x="2928264" y="1262743"/>
            <a:ext cx="341494" cy="2286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7118905-6BF9-0945-A5E9-E186F88A1C94}"/>
              </a:ext>
            </a:extLst>
          </p:cNvPr>
          <p:cNvSpPr/>
          <p:nvPr/>
        </p:nvSpPr>
        <p:spPr>
          <a:xfrm>
            <a:off x="3407236" y="1447801"/>
            <a:ext cx="341494" cy="2286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592CB71-5244-2F49-8A1B-6327530D2991}"/>
              </a:ext>
            </a:extLst>
          </p:cNvPr>
          <p:cNvSpPr/>
          <p:nvPr/>
        </p:nvSpPr>
        <p:spPr>
          <a:xfrm>
            <a:off x="3407236" y="2471061"/>
            <a:ext cx="341494" cy="2286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4EE1712-2649-2640-9A0A-ECC2E7C72F88}"/>
              </a:ext>
            </a:extLst>
          </p:cNvPr>
          <p:cNvSpPr/>
          <p:nvPr/>
        </p:nvSpPr>
        <p:spPr>
          <a:xfrm>
            <a:off x="3407235" y="3494316"/>
            <a:ext cx="341494" cy="2286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C929BD5-6A6E-1E41-A21A-DE37BC59E996}"/>
              </a:ext>
            </a:extLst>
          </p:cNvPr>
          <p:cNvSpPr/>
          <p:nvPr/>
        </p:nvSpPr>
        <p:spPr>
          <a:xfrm>
            <a:off x="2362208" y="3505198"/>
            <a:ext cx="341494" cy="2286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72C471B-0929-DB4F-886B-ABCF2FA73DC8}"/>
              </a:ext>
            </a:extLst>
          </p:cNvPr>
          <p:cNvSpPr/>
          <p:nvPr/>
        </p:nvSpPr>
        <p:spPr>
          <a:xfrm>
            <a:off x="1328066" y="3516084"/>
            <a:ext cx="341494" cy="2286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94C6FB9-A8E5-8F4B-ACF3-DC95ED0D7FA2}"/>
              </a:ext>
            </a:extLst>
          </p:cNvPr>
          <p:cNvSpPr/>
          <p:nvPr/>
        </p:nvSpPr>
        <p:spPr>
          <a:xfrm>
            <a:off x="1338950" y="2481941"/>
            <a:ext cx="341494" cy="2286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4D27F45-6360-3243-A0BF-611E5EB61857}"/>
              </a:ext>
            </a:extLst>
          </p:cNvPr>
          <p:cNvSpPr/>
          <p:nvPr/>
        </p:nvSpPr>
        <p:spPr>
          <a:xfrm>
            <a:off x="2373092" y="2481940"/>
            <a:ext cx="341494" cy="2286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7F7CA8C-9614-DD4A-AB07-30090412F3C6}"/>
              </a:ext>
            </a:extLst>
          </p:cNvPr>
          <p:cNvSpPr/>
          <p:nvPr/>
        </p:nvSpPr>
        <p:spPr>
          <a:xfrm>
            <a:off x="2373091" y="1458683"/>
            <a:ext cx="341494" cy="2286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632BE6-AA55-7045-BC8F-29B8824D47FB}"/>
              </a:ext>
            </a:extLst>
          </p:cNvPr>
          <p:cNvSpPr/>
          <p:nvPr/>
        </p:nvSpPr>
        <p:spPr>
          <a:xfrm>
            <a:off x="1349835" y="1469565"/>
            <a:ext cx="341494" cy="2286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09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135</Words>
  <Application>Microsoft Macintosh PowerPoint</Application>
  <PresentationFormat>ワイド画面</PresentationFormat>
  <Paragraphs>131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Hiragino Kaku Gothic Pro W3</vt:lpstr>
      <vt:lpstr>游ゴシック</vt:lpstr>
      <vt:lpstr>游ゴシック Light</vt:lpstr>
      <vt:lpstr>Arial</vt:lpstr>
      <vt:lpstr>Helvetica Neue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Masaaki Nishino</dc:creator>
  <cp:lastModifiedBy>Masaaki Nishino</cp:lastModifiedBy>
  <cp:revision>10</cp:revision>
  <dcterms:created xsi:type="dcterms:W3CDTF">2020-02-19T05:25:03Z</dcterms:created>
  <dcterms:modified xsi:type="dcterms:W3CDTF">2020-02-21T01:43:56Z</dcterms:modified>
</cp:coreProperties>
</file>