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2D47-5261-924B-B1E7-279FC810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CAD543-D111-1148-B156-6F2C234B0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B07A8-5963-2F4B-BC3C-76ECBCCB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011-F73B-1045-A666-851B1937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1F4B-140D-3B41-963C-A2A6D38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3D56B-AF2D-E747-88AB-E11B353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2C1D60-1E3D-BB4B-AA4E-DB643C7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AC59B-A865-D64F-B529-EFA8344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1A045-D100-274A-8143-FFB9B54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D5BEB-A31D-F143-AFD4-8FD530B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769FC5-7837-8D49-B2BA-F779AC6E3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D1720-F054-8641-874C-D05BFE44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4546E-F590-954F-9C3F-0BA4904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5D5D5-F514-B544-A8BC-EBE789F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1C190-1633-E94E-A9E2-4E080FE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735D4-ECA7-BE49-BC70-7979D9EA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6540B-35FC-8949-A70A-51FE758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05219-17D8-A347-8285-B325250D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79B2E-8C0D-F848-A34B-495537D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E9DAB-411A-D746-B817-CD8C837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6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94FF-FCEA-9D49-A7A3-102F9534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7F87B-D5B4-9B49-856F-77531EA7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4D9A8-F197-FB4D-9B97-E03C18B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A582A-A1F5-3142-A5A2-2EA668D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0509A-0999-A64D-B73C-493062D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2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721A-CA15-B248-ADEE-9C408DD9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30762-0380-8448-AAB1-37FD6E70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D45250-81CF-3B44-8AB2-92AEB7CC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931CD-9E3B-714A-A813-556264A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A9A4C4-46BE-BD4C-AFDF-90DE139E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C5E920-EAB6-0B4A-9542-33DFE76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EEFBD-44F4-3445-8803-20A0BB58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CAFFC-0045-A042-BA05-C1521EB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65F444-EFF6-7644-97A3-D8D86B43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95E1-84B6-3F45-B9DB-2C38F7A9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46FF0-0A19-AB4C-B158-CBE8A47D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7CABD-47E4-AF47-BC54-78B75B3F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51C0A1-8122-F64D-968E-895445F5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7B9403-3A48-A240-895B-8E720B7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1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B7AE9-6F9D-984C-9071-C20C505B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C0C75-8A21-DA4E-BA27-22A5BCB8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CBC124-C97B-4947-8CEA-34B7341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4AE382-4402-AF42-8147-E3C57D2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81D111-61DE-904F-A752-C5ABB526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B4A0E5-7B82-2645-AD45-83E31631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2DA13E-D38C-BC4D-BF1A-C257307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D0CB5-76E1-B34A-B0CE-4E8FDACE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132F0-808B-004F-B251-0785A159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A4E6D3-8607-2840-B945-47D71C7D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33EBE-1D6D-104F-A4E3-5F7ED4F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ABE48A-7FA2-C44D-B586-A91F94B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AC03D-FB91-8842-8BF0-CC6AC2C4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9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CDDA4-20A0-8B42-AB77-F0BF5B6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C42F04-4181-7841-B934-6AAD01F3D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0335C0-926A-9843-B25A-2C27C450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F13ED-E022-6F4D-A1AA-B62B5525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8E12A-CB8E-AD4C-A89E-D40D4FD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A60CBF-9B5B-2D4F-9E2F-26DD8B2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3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BD9B58-5C04-8A47-B329-DAC493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0E710-E72B-E743-94CF-C4AEFA03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28121-1E27-A84C-8260-6C4DEB6F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ED1E-92BD-BD48-AAD3-ED3124172433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CCED5-8D3B-7D45-99E7-2A54AAD2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23016-634E-CA40-A171-224B8572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0A295-69E5-0B4D-930E-9EC06AE32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05.30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C1C5D1-E8F5-1446-B281-93517C54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進捗</a:t>
            </a:r>
          </a:p>
        </p:txBody>
      </p:sp>
    </p:spTree>
    <p:extLst>
      <p:ext uri="{BB962C8B-B14F-4D97-AF65-F5344CB8AC3E}">
        <p14:creationId xmlns:p14="http://schemas.microsoft.com/office/powerpoint/2010/main" val="9116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7F21-85E0-D146-8F8D-7468B4E5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t-SNE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6549D0-2462-F14B-8087-FE6F9CFFD098}"/>
              </a:ext>
            </a:extLst>
          </p:cNvPr>
          <p:cNvSpPr/>
          <p:nvPr/>
        </p:nvSpPr>
        <p:spPr>
          <a:xfrm>
            <a:off x="1435642" y="1668847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教師データ</a:t>
            </a:r>
            <a:r>
              <a:rPr lang="en-US" altLang="ja-JP" sz="2800" dirty="0"/>
              <a:t>vs </a:t>
            </a:r>
            <a:r>
              <a:rPr lang="ja-JP" altLang="en-US" sz="2800"/>
              <a:t>テストデータ</a:t>
            </a: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C2848DA8-E27D-E240-8F97-15596B69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2165877"/>
            <a:ext cx="4594528" cy="4594528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63BD05A1-55DF-BB41-86F5-E0E65242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6" y="2158187"/>
            <a:ext cx="4699813" cy="46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7F21-85E0-D146-8F8D-7468B4E5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UMAP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6549D0-2462-F14B-8087-FE6F9CFFD098}"/>
              </a:ext>
            </a:extLst>
          </p:cNvPr>
          <p:cNvSpPr/>
          <p:nvPr/>
        </p:nvSpPr>
        <p:spPr>
          <a:xfrm>
            <a:off x="1435642" y="1668847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教師データ</a:t>
            </a:r>
            <a:r>
              <a:rPr lang="en-US" altLang="ja-JP" sz="2800" dirty="0"/>
              <a:t>vs </a:t>
            </a:r>
            <a:r>
              <a:rPr lang="ja-JP" altLang="en-US" sz="2800"/>
              <a:t>テストデータ</a:t>
            </a: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3CE9E2C2-5BFF-3247-9A07-6C39158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1774"/>
            <a:ext cx="4926227" cy="4926227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3681D98F-F16C-9540-9ECD-5E05F213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6" y="2263473"/>
            <a:ext cx="4594528" cy="45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1FE95-F23E-9A45-A234-8ADCFF1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85"/>
            <a:ext cx="10515600" cy="1325563"/>
          </a:xfrm>
        </p:spPr>
        <p:txBody>
          <a:bodyPr/>
          <a:lstStyle/>
          <a:p>
            <a:r>
              <a:rPr lang="ja-JP" altLang="en-US"/>
              <a:t>クラスタリング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B69D96-BB80-854B-9BDA-F4C5110BA265}"/>
              </a:ext>
            </a:extLst>
          </p:cNvPr>
          <p:cNvSpPr txBox="1"/>
          <p:nvPr/>
        </p:nvSpPr>
        <p:spPr>
          <a:xfrm>
            <a:off x="838201" y="2310714"/>
            <a:ext cx="9899822" cy="170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代表的なクラスタリング手法（</a:t>
            </a:r>
            <a:r>
              <a:rPr kumimoji="1" lang="en-US" altLang="ja-JP" sz="2400" dirty="0"/>
              <a:t>PCA, SVD, t-SNE, UMAP</a:t>
            </a:r>
            <a:r>
              <a:rPr kumimoji="1" lang="ja-JP" altLang="en-US" sz="2400"/>
              <a:t>）</a:t>
            </a:r>
            <a:r>
              <a:rPr lang="ja-JP" altLang="en-US" sz="2400"/>
              <a:t>を用いて、次元圧縮をし、「クリプトサイト」</a:t>
            </a:r>
            <a:r>
              <a:rPr lang="en-US" altLang="ja-JP" sz="2400" dirty="0"/>
              <a:t> </a:t>
            </a:r>
            <a:r>
              <a:rPr lang="ja-JP" altLang="en-US" sz="2400"/>
              <a:t>と「</a:t>
            </a:r>
            <a:r>
              <a:rPr lang="en-US" altLang="ja-JP" sz="2400" dirty="0"/>
              <a:t> </a:t>
            </a:r>
            <a:r>
              <a:rPr lang="ja-JP" altLang="en-US" sz="2400"/>
              <a:t>表面の凹みのデータ」を分別できるかを検証。</a:t>
            </a:r>
          </a:p>
        </p:txBody>
      </p:sp>
    </p:spTree>
    <p:extLst>
      <p:ext uri="{BB962C8B-B14F-4D97-AF65-F5344CB8AC3E}">
        <p14:creationId xmlns:p14="http://schemas.microsoft.com/office/powerpoint/2010/main" val="7826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E017-87BA-D44D-A407-1E69295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PCA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35EB575C-B327-384A-9BA5-3B99C82A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690688"/>
            <a:ext cx="5187778" cy="5187778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84935384-EF9F-7D4F-B2B6-C1428CDA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15" y="1708192"/>
            <a:ext cx="5066271" cy="50662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27DBA-4EC1-EB44-9765-94A32A83AC2C}"/>
              </a:ext>
            </a:extLst>
          </p:cNvPr>
          <p:cNvSpPr txBox="1"/>
          <p:nvPr/>
        </p:nvSpPr>
        <p:spPr>
          <a:xfrm>
            <a:off x="1569150" y="156492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クリプト</a:t>
            </a:r>
            <a:r>
              <a:rPr kumimoji="1" lang="ja-JP" altLang="en-US" sz="2800"/>
              <a:t>サイト</a:t>
            </a:r>
            <a:r>
              <a:rPr kumimoji="1" lang="en-US" altLang="ja-JP" sz="2800" dirty="0"/>
              <a:t> vs </a:t>
            </a:r>
            <a:r>
              <a:rPr kumimoji="1" lang="ja-JP" altLang="en-US" sz="2800"/>
              <a:t>表面の凹み</a:t>
            </a:r>
          </a:p>
        </p:txBody>
      </p:sp>
    </p:spTree>
    <p:extLst>
      <p:ext uri="{BB962C8B-B14F-4D97-AF65-F5344CB8AC3E}">
        <p14:creationId xmlns:p14="http://schemas.microsoft.com/office/powerpoint/2010/main" val="23574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E017-87BA-D44D-A407-1E69295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SVD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B86E373F-8E75-664A-84F7-9378E2B9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594022"/>
            <a:ext cx="5263978" cy="5263978"/>
          </a:xfrm>
          <a:prstGeom prst="rect">
            <a:avLst/>
          </a:prstGeom>
        </p:spPr>
      </p:pic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A89DA763-F540-EF4B-BB30-B66088C9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49" y="1594022"/>
            <a:ext cx="5167312" cy="516731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824E3A-FE59-3A46-AB69-E3C4507AAB7A}"/>
              </a:ext>
            </a:extLst>
          </p:cNvPr>
          <p:cNvSpPr txBox="1"/>
          <p:nvPr/>
        </p:nvSpPr>
        <p:spPr>
          <a:xfrm>
            <a:off x="1569150" y="156492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クリプト</a:t>
            </a:r>
            <a:r>
              <a:rPr kumimoji="1" lang="ja-JP" altLang="en-US" sz="2800"/>
              <a:t>サイト</a:t>
            </a:r>
            <a:r>
              <a:rPr kumimoji="1" lang="en-US" altLang="ja-JP" sz="2800" dirty="0"/>
              <a:t> vs </a:t>
            </a:r>
            <a:r>
              <a:rPr kumimoji="1" lang="ja-JP" altLang="en-US" sz="2800"/>
              <a:t>表面の凹み</a:t>
            </a:r>
          </a:p>
        </p:txBody>
      </p:sp>
    </p:spTree>
    <p:extLst>
      <p:ext uri="{BB962C8B-B14F-4D97-AF65-F5344CB8AC3E}">
        <p14:creationId xmlns:p14="http://schemas.microsoft.com/office/powerpoint/2010/main" val="31567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E017-87BA-D44D-A407-1E69295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t-SNE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B011CF72-0FF2-274A-86FC-24876442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0633"/>
            <a:ext cx="5267367" cy="5267367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585E704B-53C0-DB45-A22D-5293FD52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8" y="1590633"/>
            <a:ext cx="5239264" cy="523926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8FE4E4-4B81-C04B-A7A2-B4FF619D1858}"/>
              </a:ext>
            </a:extLst>
          </p:cNvPr>
          <p:cNvSpPr txBox="1"/>
          <p:nvPr/>
        </p:nvSpPr>
        <p:spPr>
          <a:xfrm>
            <a:off x="1569150" y="156492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クリプト</a:t>
            </a:r>
            <a:r>
              <a:rPr kumimoji="1" lang="ja-JP" altLang="en-US" sz="2800"/>
              <a:t>サイト</a:t>
            </a:r>
            <a:r>
              <a:rPr kumimoji="1" lang="en-US" altLang="ja-JP" sz="2800" dirty="0"/>
              <a:t> vs </a:t>
            </a:r>
            <a:r>
              <a:rPr kumimoji="1" lang="ja-JP" altLang="en-US" sz="2800"/>
              <a:t>表面の凹み</a:t>
            </a:r>
          </a:p>
        </p:txBody>
      </p:sp>
    </p:spTree>
    <p:extLst>
      <p:ext uri="{BB962C8B-B14F-4D97-AF65-F5344CB8AC3E}">
        <p14:creationId xmlns:p14="http://schemas.microsoft.com/office/powerpoint/2010/main" val="42920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E017-87BA-D44D-A407-1E69295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UMAP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30B2612-AE62-744B-80DE-1C933D07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08" y="1541312"/>
            <a:ext cx="5313405" cy="5313405"/>
          </a:xfrm>
          <a:prstGeom prst="rect">
            <a:avLst/>
          </a:prstGeom>
        </p:spPr>
      </p:pic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902F0358-EF6F-0041-A42D-AC98655E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2" y="1541311"/>
            <a:ext cx="5313405" cy="531340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116AA6-AB0F-174A-93CE-1185FFFEB02A}"/>
              </a:ext>
            </a:extLst>
          </p:cNvPr>
          <p:cNvSpPr txBox="1"/>
          <p:nvPr/>
        </p:nvSpPr>
        <p:spPr>
          <a:xfrm>
            <a:off x="1569150" y="156492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クリプト</a:t>
            </a:r>
            <a:r>
              <a:rPr kumimoji="1" lang="ja-JP" altLang="en-US" sz="2800"/>
              <a:t>サイト</a:t>
            </a:r>
            <a:r>
              <a:rPr kumimoji="1" lang="en-US" altLang="ja-JP" sz="2800" dirty="0"/>
              <a:t> vs </a:t>
            </a:r>
            <a:r>
              <a:rPr kumimoji="1" lang="ja-JP" altLang="en-US" sz="2800"/>
              <a:t>表面の凹み</a:t>
            </a:r>
          </a:p>
        </p:txBody>
      </p:sp>
    </p:spTree>
    <p:extLst>
      <p:ext uri="{BB962C8B-B14F-4D97-AF65-F5344CB8AC3E}">
        <p14:creationId xmlns:p14="http://schemas.microsoft.com/office/powerpoint/2010/main" val="8510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F8FB2D5-12F0-E346-8A39-6D87D527DCAE}"/>
              </a:ext>
            </a:extLst>
          </p:cNvPr>
          <p:cNvSpPr txBox="1">
            <a:spLocks/>
          </p:cNvSpPr>
          <p:nvPr/>
        </p:nvSpPr>
        <p:spPr>
          <a:xfrm>
            <a:off x="838200" y="748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クラスタリング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0D519-8AA8-DE45-9F6E-1CCCF161381D}"/>
              </a:ext>
            </a:extLst>
          </p:cNvPr>
          <p:cNvSpPr txBox="1"/>
          <p:nvPr/>
        </p:nvSpPr>
        <p:spPr>
          <a:xfrm>
            <a:off x="838200" y="2310714"/>
            <a:ext cx="9949249" cy="170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代表的なクラスタリング手法（</a:t>
            </a:r>
            <a:r>
              <a:rPr kumimoji="1" lang="en-US" altLang="ja-JP" sz="2400" dirty="0"/>
              <a:t>PCA, SVD, t-SNE, UMAP</a:t>
            </a:r>
            <a:r>
              <a:rPr kumimoji="1" lang="ja-JP" altLang="en-US" sz="2400"/>
              <a:t>）</a:t>
            </a:r>
            <a:r>
              <a:rPr lang="ja-JP" altLang="en-US" sz="2400"/>
              <a:t>を用いて、次元圧縮をし、「教師データ」と「</a:t>
            </a:r>
            <a:r>
              <a:rPr lang="en-US" altLang="ja-JP" sz="2400" dirty="0"/>
              <a:t> </a:t>
            </a:r>
            <a:r>
              <a:rPr lang="ja-JP" altLang="en-US" sz="2400"/>
              <a:t>テストデータ」がどのように分布するかを確認。</a:t>
            </a:r>
          </a:p>
        </p:txBody>
      </p:sp>
    </p:spTree>
    <p:extLst>
      <p:ext uri="{BB962C8B-B14F-4D97-AF65-F5344CB8AC3E}">
        <p14:creationId xmlns:p14="http://schemas.microsoft.com/office/powerpoint/2010/main" val="242557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7F21-85E0-D146-8F8D-7468B4E5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PCA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BAB33356-92D5-A548-8156-53B49F32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83" y="1853515"/>
            <a:ext cx="5004486" cy="5004486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07A19894-AB81-884D-941F-DD80A77A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7" y="1853514"/>
            <a:ext cx="5004486" cy="500448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6549D0-2462-F14B-8087-FE6F9CFFD098}"/>
              </a:ext>
            </a:extLst>
          </p:cNvPr>
          <p:cNvSpPr/>
          <p:nvPr/>
        </p:nvSpPr>
        <p:spPr>
          <a:xfrm>
            <a:off x="1435642" y="1668847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教師データ</a:t>
            </a:r>
            <a:r>
              <a:rPr lang="en-US" altLang="ja-JP" sz="2800" dirty="0"/>
              <a:t>vs </a:t>
            </a:r>
            <a:r>
              <a:rPr lang="ja-JP" altLang="en-US" sz="2800"/>
              <a:t>テストデータ</a:t>
            </a:r>
          </a:p>
        </p:txBody>
      </p:sp>
    </p:spTree>
    <p:extLst>
      <p:ext uri="{BB962C8B-B14F-4D97-AF65-F5344CB8AC3E}">
        <p14:creationId xmlns:p14="http://schemas.microsoft.com/office/powerpoint/2010/main" val="37651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7F21-85E0-D146-8F8D-7468B4E5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SVD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6549D0-2462-F14B-8087-FE6F9CFFD098}"/>
              </a:ext>
            </a:extLst>
          </p:cNvPr>
          <p:cNvSpPr/>
          <p:nvPr/>
        </p:nvSpPr>
        <p:spPr>
          <a:xfrm>
            <a:off x="1435642" y="1668847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教師データ</a:t>
            </a:r>
            <a:r>
              <a:rPr lang="en-US" altLang="ja-JP" sz="2800" dirty="0"/>
              <a:t>vs </a:t>
            </a:r>
            <a:r>
              <a:rPr lang="ja-JP" altLang="en-US" sz="2800"/>
              <a:t>テストデータ</a:t>
            </a:r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91512397-9877-EE41-8F05-1B9BD870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32" y="2128779"/>
            <a:ext cx="4729221" cy="4729221"/>
          </a:xfrm>
          <a:prstGeom prst="rect">
            <a:avLst/>
          </a:prstGeom>
        </p:spPr>
      </p:pic>
      <p:pic>
        <p:nvPicPr>
          <p:cNvPr id="9" name="図 8" descr="グラフ, 散布図&#10;&#10;自動的に生成された説明">
            <a:extLst>
              <a:ext uri="{FF2B5EF4-FFF2-40B4-BE49-F238E27FC236}">
                <a16:creationId xmlns:a16="http://schemas.microsoft.com/office/drawing/2014/main" id="{F692FDEC-7ADA-864B-873C-AB951D9B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57" y="2202987"/>
            <a:ext cx="4655013" cy="4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150</Words>
  <Application>Microsoft Macintosh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05.30 </vt:lpstr>
      <vt:lpstr>クラスタリング</vt:lpstr>
      <vt:lpstr>クラスタリング例（PCA）</vt:lpstr>
      <vt:lpstr>クラスタリング例（SVD）</vt:lpstr>
      <vt:lpstr>クラスタリング例（t-SNE）</vt:lpstr>
      <vt:lpstr>クラスタリング例（UMAP）</vt:lpstr>
      <vt:lpstr>PowerPoint プレゼンテーション</vt:lpstr>
      <vt:lpstr>クラスタリング例（PCA）</vt:lpstr>
      <vt:lpstr>クラスタリング例（SVD）</vt:lpstr>
      <vt:lpstr>クラスタリング例（t-SNE）</vt:lpstr>
      <vt:lpstr>クラスタリング例（UMAP）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05.30 </dc:title>
  <dc:creator>熊田　匡仁</dc:creator>
  <cp:lastModifiedBy>熊田　匡仁</cp:lastModifiedBy>
  <cp:revision>3</cp:revision>
  <dcterms:created xsi:type="dcterms:W3CDTF">2021-05-30T12:13:40Z</dcterms:created>
  <dcterms:modified xsi:type="dcterms:W3CDTF">2021-05-30T12:43:17Z</dcterms:modified>
</cp:coreProperties>
</file>