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5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 varScale="1">
        <p:scale>
          <a:sx n="104" d="100"/>
          <a:sy n="104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09F39-3C9D-4D4D-8FB3-1AB2E5D7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28584D-C288-794E-B4CE-CBAF975E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55AF3-16D7-3745-917C-D5DC55FF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E7A791-7540-174F-A064-F481B664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733B11-2DE1-C542-A98B-C2B479BC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74ADD-D5FD-534A-A0A7-0DC0AFB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3EACC9-5095-3D41-AE3C-D6B3F5C10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CCCF3-203A-9541-BDB1-B0353D80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36195-7EC7-A94F-9375-B6039D69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932286-8994-A94E-9D79-7AE09425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0F0E9B-6396-D441-8AFF-CB606FB9F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6FBB6C-99CF-0944-83C3-20612AFB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84FDD-1C98-6E45-9F00-93C6A82F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1C91B-69B2-AB45-A619-4CB879EE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6CA32-137D-0044-886C-3E3C74A6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4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706E4-2AAA-8643-B74D-081D4E51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81B15-D5DF-1443-8D44-D2437BEA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FAEA0-F891-B443-9029-474D0811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622E9-C9DE-F941-B822-FD124E50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0A415-7D13-0C41-9C8C-6B7DCA82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6AF3E-D896-3845-9126-F944BB82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885BC-573F-BD4B-8B5A-B4A9C4A3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91753-F0F8-5C48-87C5-E5C44B36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166CD-5253-2D46-B9C0-1D155942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CC4F6-DB27-D844-B4D9-BBBED837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9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8E30E-1B68-CE4E-B9F5-9678747E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331BB-FE85-DC41-8D1A-CB8B36CB5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A4DCDB-F2FC-854D-AE9A-0DD515F9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9B988-92A3-6541-BF78-1759E1EF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CE665C-B282-4849-BC23-1DFE149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B35014-04F9-C046-B463-BDB54F63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92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E0140-4391-984D-AFD2-05143BE7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9C5763-D6B4-2346-88FA-97405401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82B570-E02D-F740-89C9-623309C98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D70292-F751-3D41-A215-4A3C3C12B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326379-065C-0F42-8C05-FE71DFDD6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98D30B-00E9-B644-920A-C1EDB5D2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157B89-D35D-A34B-9AAC-72BDC4FB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32CE85-23C1-0641-A69A-EC7ECFB6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3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E8677-B942-C548-9636-8525E2A0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6D8A29-CB20-1147-A223-DA82D9D1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1DD541-88CC-D649-A762-13A0696E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837214-871B-5D44-8504-C7CC85CA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49022C-2615-9741-8AC9-C6115AA9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26F86F-F643-B847-A3C2-6966FD8D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4F67F0-8E31-F041-BFB4-70C36AE8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7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9C96F-62E4-1D44-A02B-4FAF38A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6BC05-37C5-DC49-BEC1-61A9D6D3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5C542E-E1CC-9643-81FB-3D4CDE620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209227-D111-A945-9BA3-7F503DF0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781095-2E32-FA40-9A0C-6D4808DB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51604-7FE5-7044-A118-C138274B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BDB94-3D09-604D-9624-B2986846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CA8CFA-337B-A24E-94CB-5B1E59C6C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096D71-0287-0045-B9AD-B9466606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30CDDD-28BF-C248-A887-2F178909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582819-27C7-6E47-83DF-198FBDF6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9ED1A-709D-7C4D-9C54-EB500FB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5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D92814-4A77-EB4A-A3E6-56ACE88D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F9652F-76D4-544B-BFD4-355FA4D9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88937-B199-DB44-A72B-4BBB5271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2DB52-AD4B-4B43-A0C9-F9E1CA653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F4D24-D493-AC44-A5F1-A6711D76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37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A7192-2B06-F649-8F7B-07DF5F19B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6.21</a:t>
            </a:r>
            <a:r>
              <a:rPr kumimoji="1" lang="ja-JP" altLang="en-US"/>
              <a:t>進捗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E50BAB-2D0E-1842-886B-CB25A730B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熊田　</a:t>
            </a:r>
            <a:r>
              <a:rPr lang="ja-JP" altLang="en-US"/>
              <a:t>匡仁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84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FC68-8D83-5142-B5AE-CC70BDC3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r>
              <a:rPr kumimoji="1" lang="ja-JP" altLang="en-US"/>
              <a:t>の</a:t>
            </a:r>
            <a:r>
              <a:rPr kumimoji="1" lang="en-US" altLang="ja-JP" dirty="0"/>
              <a:t> Decision Plot</a:t>
            </a:r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D218DB3C-DED6-3940-8B0E-C496F0BA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5" y="1512312"/>
            <a:ext cx="4689789" cy="5333006"/>
          </a:xfrm>
          <a:prstGeom prst="rect">
            <a:avLst/>
          </a:prstGeom>
        </p:spPr>
      </p:pic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2115DF6F-538E-0545-A2EF-0A278BF4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805" y="1524995"/>
            <a:ext cx="4689788" cy="53330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768053-FE75-794B-B39D-E5213094F054}"/>
              </a:ext>
            </a:extLst>
          </p:cNvPr>
          <p:cNvSpPr txBox="1"/>
          <p:nvPr/>
        </p:nvSpPr>
        <p:spPr>
          <a:xfrm>
            <a:off x="838200" y="1307627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90%</a:t>
            </a:r>
            <a:r>
              <a:rPr kumimoji="1" lang="ja-JP" altLang="en-US"/>
              <a:t>以上の確率で正解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2E7C1C-0B71-DB45-A16F-EAA7F201E67A}"/>
              </a:ext>
            </a:extLst>
          </p:cNvPr>
          <p:cNvSpPr txBox="1"/>
          <p:nvPr/>
        </p:nvSpPr>
        <p:spPr>
          <a:xfrm>
            <a:off x="6266935" y="13462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予測ミス</a:t>
            </a: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0349C777-04BA-B14A-B86F-E5263C276CF4}"/>
              </a:ext>
            </a:extLst>
          </p:cNvPr>
          <p:cNvSpPr/>
          <p:nvPr/>
        </p:nvSpPr>
        <p:spPr>
          <a:xfrm rot="16200000">
            <a:off x="8190315" y="1062709"/>
            <a:ext cx="276281" cy="7908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63E4E3-95A3-6142-B9E7-864163B7BD00}"/>
              </a:ext>
            </a:extLst>
          </p:cNvPr>
          <p:cNvSpPr txBox="1"/>
          <p:nvPr/>
        </p:nvSpPr>
        <p:spPr>
          <a:xfrm>
            <a:off x="7589516" y="97692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正解</a:t>
            </a:r>
            <a:r>
              <a:rPr kumimoji="1" lang="en-US" altLang="ja-JP" dirty="0"/>
              <a:t>:1</a:t>
            </a:r>
            <a:r>
              <a:rPr kumimoji="1" lang="ja-JP" altLang="en-US"/>
              <a:t>だが</a:t>
            </a:r>
            <a:r>
              <a:rPr kumimoji="1" lang="en-US" altLang="ja-JP" dirty="0"/>
              <a:t>, </a:t>
            </a:r>
            <a:r>
              <a:rPr kumimoji="1" lang="ja-JP" altLang="en-US"/>
              <a:t>予測</a:t>
            </a:r>
            <a:r>
              <a:rPr kumimoji="1" lang="en-US" altLang="ja-JP" dirty="0"/>
              <a:t>:0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3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FC68-8D83-5142-B5AE-CC70BDC3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r>
              <a:rPr kumimoji="1" lang="ja-JP" altLang="en-US"/>
              <a:t>の</a:t>
            </a:r>
            <a:r>
              <a:rPr kumimoji="1" lang="en-US" altLang="ja-JP" dirty="0"/>
              <a:t> </a:t>
            </a:r>
            <a:r>
              <a:rPr lang="en-US" altLang="ja-JP" dirty="0"/>
              <a:t>De</a:t>
            </a:r>
            <a:r>
              <a:rPr kumimoji="1" lang="en-US" altLang="ja-JP" dirty="0"/>
              <a:t>cision </a:t>
            </a:r>
            <a:r>
              <a:rPr lang="en-US" altLang="ja-JP" dirty="0"/>
              <a:t>P</a:t>
            </a:r>
            <a:r>
              <a:rPr kumimoji="1" lang="en-US" altLang="ja-JP" dirty="0"/>
              <a:t>lot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768053-FE75-794B-B39D-E5213094F054}"/>
              </a:ext>
            </a:extLst>
          </p:cNvPr>
          <p:cNvSpPr txBox="1"/>
          <p:nvPr/>
        </p:nvSpPr>
        <p:spPr>
          <a:xfrm>
            <a:off x="838200" y="125820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90%</a:t>
            </a:r>
            <a:r>
              <a:rPr kumimoji="1" lang="ja-JP" altLang="en-US"/>
              <a:t>以上の確率で正解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2E7C1C-0B71-DB45-A16F-EAA7F201E67A}"/>
              </a:ext>
            </a:extLst>
          </p:cNvPr>
          <p:cNvSpPr txBox="1"/>
          <p:nvPr/>
        </p:nvSpPr>
        <p:spPr>
          <a:xfrm>
            <a:off x="6266935" y="129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予測ミス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0186CF43-ED09-0742-8DF0-91F87A98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5" y="1579090"/>
            <a:ext cx="4609067" cy="5241212"/>
          </a:xfrm>
          <a:prstGeom prst="rect">
            <a:avLst/>
          </a:prstGeom>
        </p:spPr>
      </p:pic>
      <p:pic>
        <p:nvPicPr>
          <p:cNvPr id="9" name="図 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5EE830EE-0216-3843-A353-2F4532C9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63" y="1616788"/>
            <a:ext cx="4609067" cy="5241212"/>
          </a:xfrm>
          <a:prstGeom prst="rect">
            <a:avLst/>
          </a:prstGeom>
        </p:spPr>
      </p:pic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E5AC6EC9-A8AC-2646-9DEE-A95AA9564181}"/>
              </a:ext>
            </a:extLst>
          </p:cNvPr>
          <p:cNvSpPr/>
          <p:nvPr/>
        </p:nvSpPr>
        <p:spPr>
          <a:xfrm rot="16200000">
            <a:off x="8091463" y="1093975"/>
            <a:ext cx="276281" cy="7908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29A315-E58E-8C47-8A21-AE33C860AE42}"/>
              </a:ext>
            </a:extLst>
          </p:cNvPr>
          <p:cNvSpPr txBox="1"/>
          <p:nvPr/>
        </p:nvSpPr>
        <p:spPr>
          <a:xfrm>
            <a:off x="7589516" y="97692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正解</a:t>
            </a:r>
            <a:r>
              <a:rPr kumimoji="1" lang="en-US" altLang="ja-JP" dirty="0"/>
              <a:t>:1</a:t>
            </a:r>
            <a:r>
              <a:rPr kumimoji="1" lang="ja-JP" altLang="en-US"/>
              <a:t>だが</a:t>
            </a:r>
            <a:r>
              <a:rPr kumimoji="1" lang="en-US" altLang="ja-JP" dirty="0"/>
              <a:t>, </a:t>
            </a:r>
            <a:r>
              <a:rPr kumimoji="1" lang="ja-JP" altLang="en-US"/>
              <a:t>予測</a:t>
            </a:r>
            <a:r>
              <a:rPr kumimoji="1" lang="en-US" altLang="ja-JP" dirty="0"/>
              <a:t>:0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94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46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Macintosh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6.21進捗</vt:lpstr>
      <vt:lpstr>XGBoostの Decision Plot</vt:lpstr>
      <vt:lpstr>SVMの Decision Plot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6.21進捗</dc:title>
  <dc:creator>熊田　匡仁</dc:creator>
  <cp:lastModifiedBy>熊田　匡仁</cp:lastModifiedBy>
  <cp:revision>1</cp:revision>
  <dcterms:created xsi:type="dcterms:W3CDTF">2021-06-21T03:48:47Z</dcterms:created>
  <dcterms:modified xsi:type="dcterms:W3CDTF">2021-06-21T03:50:05Z</dcterms:modified>
</cp:coreProperties>
</file>