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88" d="100"/>
          <a:sy n="88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7F829-24D1-0541-91F6-4535AD3F9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75E01C-E65F-1D47-A12A-D1708F72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F0453-AF09-404B-B763-31405BC9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4FB94-27A1-714D-B36B-62931D09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DE24E-E3B3-7D4F-8B8E-0710A72E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08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E2B6A-BDAD-554C-A756-8D9C2849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83400-C7DD-7D4E-AEC7-1E5020BAD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352675-A2B8-DC48-8DBA-441C54CC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E3602-F383-F14C-AC5E-1CBB548D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E59D0-2798-414D-8596-54CC361A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8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822123-F8E1-C042-B12B-061D74858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27CCDA-48EF-F146-AAB3-1DCA13FFF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BF450-61DB-FA4D-A208-8F991B74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5B6CE-7A9C-8142-8840-6C372C01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D828A-FA05-EC4A-8333-A0574CAC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9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097B3-65C0-294D-9124-67C81D03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CCF2AC-34C6-2C4E-8493-9DC516D8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F11D4-7C84-3F4A-A9AC-ECBB6123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434B9F-A586-5A40-AE02-06FA865C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74158-99A6-9943-A693-D5A6AB34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E12BB-7EE5-7443-A5C5-85A61702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DCFFAD-6F1D-C84C-9952-74C75B38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A8ADA-3620-B948-856A-D9FC6FF4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28E5EC-03ED-F444-A9AA-FA95B849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8B6F23-7789-EA47-B27A-5A7B43A1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0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B3A0-5380-9549-879A-3E14B22B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1EDFCC-800C-3C4C-BF27-8ABE3F218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C1BD98-6637-2B44-9961-3ED942BD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B6957C-385E-2648-B434-C06F2CAE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4BF180-51E4-2A42-9769-566E0BB5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EBAEEE-9250-7448-A4EA-DAC80440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5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3638E-B70A-5F46-98E6-C051F77D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9C5A4-5D04-4E43-90A3-BC7FE4F7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079686-FC55-4E47-BD4B-CAF4AC4C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A6D62-F9CE-2641-88EF-8CC2CD4E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BA50BB-5B45-0D42-995D-8CE474D23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12405B-B229-084C-9182-768E0FA2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1326FE-A7CC-1D4C-A803-CF0D4035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A67721-9CE9-CB4C-8A5F-42E0E1B6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8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71CF3-C9E5-4D46-963F-1E080C67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BA1632-47E8-FB44-9527-072F200C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DC404F-297F-3C48-8F01-073CFEFD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2C7FE-1191-B442-8CD5-18479DD0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1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618F8F-D8CC-6546-85A5-6A252FC9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8C9BCF-30F0-CF40-AC9F-6DB08F3B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34BAC7-F0FC-994B-AC66-545EFB84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73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6131D-768A-3143-8B7D-B28980A0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8EF15-84FF-0849-A966-30EAC314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C738CC-C842-2349-8AFF-045A991A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6A7A6-23CB-2D49-85F3-53E26786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B6F7DD-E582-9A4B-8818-31E345CF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CDEC3F-76CF-D940-A1A5-0367037D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8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995B8-3198-1641-AD13-0C5B146A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EBA656-7CDA-0640-95A1-5DCFA005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84DEF3-C35F-EE45-9490-92C46BAF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91590-E525-8943-98DA-AA73973A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39519D-9957-0F4B-AACF-A0957B88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2469B0-BADC-C748-A382-516FE8D8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55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10D77A-1A31-8648-A57B-925DAF3C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093EF1-2599-624E-BCE7-95F0D586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C61237-B961-E247-B234-17348B53B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6EB71-6A4C-234C-BBD5-0989F4FA7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273C1-009F-FE4A-9E99-0A18E614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7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7AD1C-ED4C-CD47-83D9-92B68DCB0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7F80DC-E8D7-D64D-A8DE-6E0EEBBA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56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熊田　匡仁</dc:creator>
  <cp:lastModifiedBy>熊田　匡仁</cp:lastModifiedBy>
  <cp:revision>1</cp:revision>
  <dcterms:created xsi:type="dcterms:W3CDTF">2021-07-06T04:12:12Z</dcterms:created>
  <dcterms:modified xsi:type="dcterms:W3CDTF">2021-07-06T04:12:31Z</dcterms:modified>
</cp:coreProperties>
</file>