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15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7F829-24D1-0541-91F6-4535AD3F9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75E01C-E65F-1D47-A12A-D1708F72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7F0453-AF09-404B-B763-31405BC9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F4FB94-27A1-714D-B36B-62931D09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DE24E-E3B3-7D4F-8B8E-0710A72E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08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E2B6A-BDAD-554C-A756-8D9C2849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583400-C7DD-7D4E-AEC7-1E5020BAD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352675-A2B8-DC48-8DBA-441C54CC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E3602-F383-F14C-AC5E-1CBB548D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EE59D0-2798-414D-8596-54CC361A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8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822123-F8E1-C042-B12B-061D74858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27CCDA-48EF-F146-AAB3-1DCA13FFF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1BF450-61DB-FA4D-A208-8F991B74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5B6CE-7A9C-8142-8840-6C372C01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FD828A-FA05-EC4A-8333-A0574CAC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95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097B3-65C0-294D-9124-67C81D03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CCF2AC-34C6-2C4E-8493-9DC516D8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6F11D4-7C84-3F4A-A9AC-ECBB6123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434B9F-A586-5A40-AE02-06FA865C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74158-99A6-9943-A693-D5A6AB34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E12BB-7EE5-7443-A5C5-85A61702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DCFFAD-6F1D-C84C-9952-74C75B38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A8ADA-3620-B948-856A-D9FC6FF4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28E5EC-03ED-F444-A9AA-FA95B849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8B6F23-7789-EA47-B27A-5A7B43A1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40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B3A0-5380-9549-879A-3E14B22B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1EDFCC-800C-3C4C-BF27-8ABE3F218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C1BD98-6637-2B44-9961-3ED942BD6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B6957C-385E-2648-B434-C06F2CAE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4BF180-51E4-2A42-9769-566E0BB5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EBAEEE-9250-7448-A4EA-DAC80440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5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3638E-B70A-5F46-98E6-C051F77D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9C5A4-5D04-4E43-90A3-BC7FE4F7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079686-FC55-4E47-BD4B-CAF4AC4C4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A6D62-F9CE-2641-88EF-8CC2CD4E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BA50BB-5B45-0D42-995D-8CE474D23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12405B-B229-084C-9182-768E0FA2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1326FE-A7CC-1D4C-A803-CF0D4035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A67721-9CE9-CB4C-8A5F-42E0E1B6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87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71CF3-C9E5-4D46-963F-1E080C67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BA1632-47E8-FB44-9527-072F200C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DC404F-297F-3C48-8F01-073CFEFD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2C7FE-1191-B442-8CD5-18479DD0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51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618F8F-D8CC-6546-85A5-6A252FC9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8C9BCF-30F0-CF40-AC9F-6DB08F3B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34BAC7-F0FC-994B-AC66-545EFB84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73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6131D-768A-3143-8B7D-B28980A0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8EF15-84FF-0849-A966-30EAC314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C738CC-C842-2349-8AFF-045A991A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36A7A6-23CB-2D49-85F3-53E26786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B6F7DD-E582-9A4B-8818-31E345CF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CDEC3F-76CF-D940-A1A5-0367037D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8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995B8-3198-1641-AD13-0C5B146A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EBA656-7CDA-0640-95A1-5DCFA005C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84DEF3-C35F-EE45-9490-92C46BAFA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91590-E525-8943-98DA-AA73973A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39519D-9957-0F4B-AACF-A0957B88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2469B0-BADC-C748-A382-516FE8D8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55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410D77A-1A31-8648-A57B-925DAF3C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093EF1-2599-624E-BCE7-95F0D586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C61237-B961-E247-B234-17348B53B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A648-3741-144A-AD3F-510028CF5112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96EB71-6A4C-234C-BBD5-0989F4FA7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7273C1-009F-FE4A-9E99-0A18E614C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A083-A387-BD43-9032-0C599B6B24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7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7AD1C-ED4C-CD47-83D9-92B68DCB0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7F80DC-E8D7-D64D-A8DE-6E0EEBBA0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 sz="3200"/>
              <a:t>熊田　匡仁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26156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9765D-D973-D148-AB22-A7A5F2C0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Optuna</a:t>
            </a:r>
            <a:r>
              <a:rPr lang="ja-JP" altLang="en-US"/>
              <a:t>によるパラメータチューニング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011442-9687-6C4E-B727-BC5E7A6A886F}"/>
              </a:ext>
            </a:extLst>
          </p:cNvPr>
          <p:cNvSpPr txBox="1"/>
          <p:nvPr/>
        </p:nvSpPr>
        <p:spPr>
          <a:xfrm>
            <a:off x="761963" y="1635598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SV</a:t>
            </a:r>
            <a:r>
              <a:rPr kumimoji="1" lang="en-US" altLang="ja-JP" sz="2400" dirty="0"/>
              <a:t>M</a:t>
            </a:r>
            <a:endParaRPr kumimoji="1" lang="ja-JP" altLang="en-US" sz="2400"/>
          </a:p>
        </p:txBody>
      </p:sp>
      <p:pic>
        <p:nvPicPr>
          <p:cNvPr id="5" name="図 4" descr="グラフ, ダイアグラム, レーダー チャート&#10;&#10;自動的に生成された説明">
            <a:extLst>
              <a:ext uri="{FF2B5EF4-FFF2-40B4-BE49-F238E27FC236}">
                <a16:creationId xmlns:a16="http://schemas.microsoft.com/office/drawing/2014/main" id="{9C3035C2-B40E-B143-BD92-BBA238B5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44" y="2521130"/>
            <a:ext cx="5441757" cy="3886969"/>
          </a:xfrm>
          <a:prstGeom prst="rect">
            <a:avLst/>
          </a:prstGeom>
        </p:spPr>
      </p:pic>
      <p:pic>
        <p:nvPicPr>
          <p:cNvPr id="9" name="図 8" descr="グラフ, 散布図&#10;&#10;自動的に生成された説明">
            <a:extLst>
              <a:ext uri="{FF2B5EF4-FFF2-40B4-BE49-F238E27FC236}">
                <a16:creationId xmlns:a16="http://schemas.microsoft.com/office/drawing/2014/main" id="{5D12E6F4-0C8D-8542-ACB3-3BF5BDEA5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667" y="2736499"/>
            <a:ext cx="5258926" cy="375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2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2BBEB-1B6C-C546-B6B6-D0D2D564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パラメータチューニング結果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9DF67A8-6D24-4D4B-A2B0-D4C983614CA0}"/>
              </a:ext>
            </a:extLst>
          </p:cNvPr>
          <p:cNvSpPr/>
          <p:nvPr/>
        </p:nvSpPr>
        <p:spPr>
          <a:xfrm>
            <a:off x="30479" y="1690688"/>
            <a:ext cx="121310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dirty="0"/>
              <a:t>--------------best parameter------------------</a:t>
            </a:r>
          </a:p>
          <a:p>
            <a:endParaRPr lang="en" altLang="ja-JP" dirty="0"/>
          </a:p>
          <a:p>
            <a:r>
              <a:rPr lang="en" altLang="ja-JP" dirty="0"/>
              <a:t>rf_best_param_v1: {'</a:t>
            </a:r>
            <a:r>
              <a:rPr lang="en" altLang="ja-JP" dirty="0" err="1"/>
              <a:t>max_depth</a:t>
            </a:r>
            <a:r>
              <a:rPr lang="en" altLang="ja-JP" dirty="0"/>
              <a:t>': 6, '</a:t>
            </a:r>
            <a:r>
              <a:rPr lang="en" altLang="ja-JP" dirty="0" err="1"/>
              <a:t>min_samples_leaf</a:t>
            </a:r>
            <a:r>
              <a:rPr lang="en" altLang="ja-JP" dirty="0"/>
              <a:t>': 3, '</a:t>
            </a:r>
            <a:r>
              <a:rPr lang="en" altLang="ja-JP" dirty="0" err="1"/>
              <a:t>max_features</a:t>
            </a:r>
            <a:r>
              <a:rPr lang="en" altLang="ja-JP" dirty="0"/>
              <a:t>': 19}</a:t>
            </a:r>
          </a:p>
          <a:p>
            <a:r>
              <a:rPr lang="en" altLang="ja-JP" dirty="0"/>
              <a:t>xgb_best_param_v1: {'</a:t>
            </a:r>
            <a:r>
              <a:rPr lang="en" altLang="ja-JP" dirty="0" err="1"/>
              <a:t>max_depth</a:t>
            </a:r>
            <a:r>
              <a:rPr lang="en" altLang="ja-JP" dirty="0"/>
              <a:t>': 3, '</a:t>
            </a:r>
            <a:r>
              <a:rPr lang="en" altLang="ja-JP" dirty="0" err="1"/>
              <a:t>learning_rate</a:t>
            </a:r>
            <a:r>
              <a:rPr lang="en" altLang="ja-JP" dirty="0"/>
              <a:t>': 0.012358988818994734, 'subsample': 0.12264519041663569, 'gamma': 0.29696885408243673, '</a:t>
            </a:r>
            <a:r>
              <a:rPr lang="en" altLang="ja-JP" dirty="0" err="1"/>
              <a:t>n_estimators</a:t>
            </a:r>
            <a:r>
              <a:rPr lang="en" altLang="ja-JP" dirty="0"/>
              <a:t>': 6161}</a:t>
            </a:r>
          </a:p>
          <a:p>
            <a:r>
              <a:rPr lang="en" altLang="ja-JP" dirty="0"/>
              <a:t>lgbm_best_param_v1: {'</a:t>
            </a:r>
            <a:r>
              <a:rPr lang="en" altLang="ja-JP" dirty="0" err="1"/>
              <a:t>max_depth</a:t>
            </a:r>
            <a:r>
              <a:rPr lang="en" altLang="ja-JP" dirty="0"/>
              <a:t>': 3, '</a:t>
            </a:r>
            <a:r>
              <a:rPr lang="en" altLang="ja-JP" dirty="0" err="1"/>
              <a:t>num_leaves</a:t>
            </a:r>
            <a:r>
              <a:rPr lang="en" altLang="ja-JP" dirty="0"/>
              <a:t>': 42, '</a:t>
            </a:r>
            <a:r>
              <a:rPr lang="en" altLang="ja-JP" dirty="0" err="1"/>
              <a:t>learning_rate</a:t>
            </a:r>
            <a:r>
              <a:rPr lang="en" altLang="ja-JP" dirty="0"/>
              <a:t>': 0.029046530440005318, '</a:t>
            </a:r>
            <a:r>
              <a:rPr lang="en" altLang="ja-JP" dirty="0" err="1"/>
              <a:t>n_estimators</a:t>
            </a:r>
            <a:r>
              <a:rPr lang="en" altLang="ja-JP" dirty="0"/>
              <a:t>': 2593, '</a:t>
            </a:r>
            <a:r>
              <a:rPr lang="en" altLang="ja-JP" dirty="0" err="1"/>
              <a:t>colsample_bytree</a:t>
            </a:r>
            <a:r>
              <a:rPr lang="en" altLang="ja-JP" dirty="0"/>
              <a:t>': 0.4932585274242707}</a:t>
            </a:r>
          </a:p>
          <a:p>
            <a:r>
              <a:rPr lang="en" altLang="ja-JP" dirty="0"/>
              <a:t>svm_best_param_v1: {'C': 0.014079509821895432, 'gamma': 0.00011242685178549635, 'kernel': 'linear'}</a:t>
            </a:r>
          </a:p>
          <a:p>
            <a:endParaRPr lang="en" altLang="ja-JP" dirty="0"/>
          </a:p>
          <a:p>
            <a:r>
              <a:rPr lang="en" altLang="ja-JP" dirty="0"/>
              <a:t>--------------Predict test data using best parameter------------------</a:t>
            </a:r>
          </a:p>
          <a:p>
            <a:endParaRPr lang="en" altLang="ja-JP" dirty="0"/>
          </a:p>
          <a:p>
            <a:r>
              <a:rPr lang="en" altLang="ja-JP" dirty="0"/>
              <a:t>rf: 0.4666666666666666</a:t>
            </a:r>
          </a:p>
          <a:p>
            <a:r>
              <a:rPr lang="en" altLang="ja-JP" dirty="0" err="1"/>
              <a:t>xgb</a:t>
            </a:r>
            <a:r>
              <a:rPr lang="en" altLang="ja-JP" dirty="0"/>
              <a:t>: 0.606060606060606</a:t>
            </a:r>
          </a:p>
          <a:p>
            <a:r>
              <a:rPr lang="en" altLang="ja-JP" dirty="0" err="1"/>
              <a:t>lgbm</a:t>
            </a:r>
            <a:r>
              <a:rPr lang="en" altLang="ja-JP" dirty="0"/>
              <a:t>: 0.6285714285714287</a:t>
            </a:r>
          </a:p>
          <a:p>
            <a:r>
              <a:rPr lang="en" altLang="ja-JP" dirty="0" err="1"/>
              <a:t>svm</a:t>
            </a:r>
            <a:r>
              <a:rPr lang="en" altLang="ja-JP" dirty="0"/>
              <a:t>: 0.5806451612903226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8324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AE84A-DE91-0349-B8AC-4FCDC75F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ja-JP" altLang="en-US"/>
              <a:t>データ差替えに伴う</a:t>
            </a:r>
            <a:br>
              <a:rPr lang="en-US" altLang="ja-JP" dirty="0"/>
            </a:br>
            <a:r>
              <a:rPr lang="ja-JP" altLang="en-US"/>
              <a:t>パラメータチューニング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12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82587-37F1-774E-9D59-080B49D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Optuna</a:t>
            </a:r>
            <a:r>
              <a:rPr kumimoji="1" lang="ja-JP" altLang="en-US"/>
              <a:t>によるパラメータチューニング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59B742-0AA7-5C4D-97A0-4042C9C852BD}"/>
              </a:ext>
            </a:extLst>
          </p:cNvPr>
          <p:cNvSpPr txBox="1"/>
          <p:nvPr/>
        </p:nvSpPr>
        <p:spPr>
          <a:xfrm>
            <a:off x="761963" y="1635598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Random Forest</a:t>
            </a:r>
            <a:endParaRPr kumimoji="1" lang="ja-JP" altLang="en-US" sz="2400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8AD9C0F6-3A05-E140-BC52-010F985A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3" y="2180400"/>
            <a:ext cx="5671757" cy="4051256"/>
          </a:xfrm>
          <a:prstGeom prst="rect">
            <a:avLst/>
          </a:prstGeom>
        </p:spPr>
      </p:pic>
      <p:pic>
        <p:nvPicPr>
          <p:cNvPr id="9" name="図 8" descr="グラフ, 棒グラフ&#10;&#10;自動的に生成された説明">
            <a:extLst>
              <a:ext uri="{FF2B5EF4-FFF2-40B4-BE49-F238E27FC236}">
                <a16:creationId xmlns:a16="http://schemas.microsoft.com/office/drawing/2014/main" id="{D6EF5208-BC60-DD4D-BD3A-89D709F2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823" y="2828150"/>
            <a:ext cx="4764909" cy="34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9765D-D973-D148-AB22-A7A5F2C0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Optuna</a:t>
            </a:r>
            <a:r>
              <a:rPr lang="ja-JP" altLang="en-US"/>
              <a:t>によるパラメータチューニング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011442-9687-6C4E-B727-BC5E7A6A886F}"/>
              </a:ext>
            </a:extLst>
          </p:cNvPr>
          <p:cNvSpPr txBox="1"/>
          <p:nvPr/>
        </p:nvSpPr>
        <p:spPr>
          <a:xfrm>
            <a:off x="761963" y="1635598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Random Forest</a:t>
            </a:r>
            <a:endParaRPr kumimoji="1" lang="ja-JP" altLang="en-US" sz="2400"/>
          </a:p>
        </p:txBody>
      </p:sp>
      <p:pic>
        <p:nvPicPr>
          <p:cNvPr id="5" name="図 4" descr="カレンダー が含まれている画像&#10;&#10;自動的に生成された説明">
            <a:extLst>
              <a:ext uri="{FF2B5EF4-FFF2-40B4-BE49-F238E27FC236}">
                <a16:creationId xmlns:a16="http://schemas.microsoft.com/office/drawing/2014/main" id="{5116C0FE-A0CA-0547-B8C2-03E490C5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55" y="2459306"/>
            <a:ext cx="5316583" cy="3797559"/>
          </a:xfrm>
          <a:prstGeom prst="rect">
            <a:avLst/>
          </a:prstGeom>
        </p:spPr>
      </p:pic>
      <p:pic>
        <p:nvPicPr>
          <p:cNvPr id="9" name="図 8" descr="グラフ, ダイアグラム&#10;&#10;自動的に生成された説明">
            <a:extLst>
              <a:ext uri="{FF2B5EF4-FFF2-40B4-BE49-F238E27FC236}">
                <a16:creationId xmlns:a16="http://schemas.microsoft.com/office/drawing/2014/main" id="{C1ADBC0B-2347-BB45-9E28-3D98914DD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1" y="2550251"/>
            <a:ext cx="5047988" cy="36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82587-37F1-774E-9D59-080B49D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Optuna</a:t>
            </a:r>
            <a:r>
              <a:rPr kumimoji="1" lang="ja-JP" altLang="en-US"/>
              <a:t>によるパラメータチューニング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59B742-0AA7-5C4D-97A0-4042C9C852BD}"/>
              </a:ext>
            </a:extLst>
          </p:cNvPr>
          <p:cNvSpPr txBox="1"/>
          <p:nvPr/>
        </p:nvSpPr>
        <p:spPr>
          <a:xfrm>
            <a:off x="761963" y="163559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Xgboost</a:t>
            </a:r>
            <a:endParaRPr kumimoji="1" lang="ja-JP" altLang="en-US" sz="2400"/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D01B3F08-F0D0-2249-A6C3-C5EFAB40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0" y="2374385"/>
            <a:ext cx="5398481" cy="3856057"/>
          </a:xfrm>
          <a:prstGeom prst="rect">
            <a:avLst/>
          </a:prstGeom>
        </p:spPr>
      </p:pic>
      <p:pic>
        <p:nvPicPr>
          <p:cNvPr id="8" name="図 7" descr="グラフ, 棒グラフ&#10;&#10;自動的に生成された説明">
            <a:extLst>
              <a:ext uri="{FF2B5EF4-FFF2-40B4-BE49-F238E27FC236}">
                <a16:creationId xmlns:a16="http://schemas.microsoft.com/office/drawing/2014/main" id="{42816AAC-FD4B-7C47-A77D-899119E6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930" y="2490602"/>
            <a:ext cx="5166328" cy="36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9765D-D973-D148-AB22-A7A5F2C0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Optuna</a:t>
            </a:r>
            <a:r>
              <a:rPr lang="ja-JP" altLang="en-US"/>
              <a:t>によるパラメータチューニング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011442-9687-6C4E-B727-BC5E7A6A886F}"/>
              </a:ext>
            </a:extLst>
          </p:cNvPr>
          <p:cNvSpPr txBox="1"/>
          <p:nvPr/>
        </p:nvSpPr>
        <p:spPr>
          <a:xfrm>
            <a:off x="761963" y="163559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Xgboost</a:t>
            </a:r>
            <a:endParaRPr kumimoji="1" lang="ja-JP" altLang="en-US" sz="2400"/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9C507EB3-ADD1-0E47-B39C-3C4BF19D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92" y="2346475"/>
            <a:ext cx="4849622" cy="3464016"/>
          </a:xfrm>
          <a:prstGeom prst="rect">
            <a:avLst/>
          </a:prstGeom>
        </p:spPr>
      </p:pic>
      <p:pic>
        <p:nvPicPr>
          <p:cNvPr id="8" name="図 7" descr="カレンダー&#10;&#10;自動的に生成された説明">
            <a:extLst>
              <a:ext uri="{FF2B5EF4-FFF2-40B4-BE49-F238E27FC236}">
                <a16:creationId xmlns:a16="http://schemas.microsoft.com/office/drawing/2014/main" id="{BE206D9E-F84B-3F45-B503-F2E2A3E66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55"/>
          <a:stretch/>
        </p:blipFill>
        <p:spPr>
          <a:xfrm>
            <a:off x="5313639" y="1320651"/>
            <a:ext cx="5414541" cy="3175000"/>
          </a:xfrm>
          <a:prstGeom prst="rect">
            <a:avLst/>
          </a:prstGeom>
        </p:spPr>
      </p:pic>
      <p:pic>
        <p:nvPicPr>
          <p:cNvPr id="11" name="図 10" descr="カレンダー&#10;&#10;自動的に生成された説明">
            <a:extLst>
              <a:ext uri="{FF2B5EF4-FFF2-40B4-BE49-F238E27FC236}">
                <a16:creationId xmlns:a16="http://schemas.microsoft.com/office/drawing/2014/main" id="{168A9E0E-964A-124F-B8D4-69FE3E398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60" t="17063" b="5285"/>
          <a:stretch/>
        </p:blipFill>
        <p:spPr>
          <a:xfrm>
            <a:off x="5556707" y="4304644"/>
            <a:ext cx="4128132" cy="246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4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82587-37F1-774E-9D59-080B49D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Optuna</a:t>
            </a:r>
            <a:r>
              <a:rPr kumimoji="1" lang="ja-JP" altLang="en-US"/>
              <a:t>によるパラメータチューニング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59B742-0AA7-5C4D-97A0-4042C9C852BD}"/>
              </a:ext>
            </a:extLst>
          </p:cNvPr>
          <p:cNvSpPr txBox="1"/>
          <p:nvPr/>
        </p:nvSpPr>
        <p:spPr>
          <a:xfrm>
            <a:off x="761963" y="1635598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LightGBM</a:t>
            </a:r>
            <a:endParaRPr lang="ja-JP" altLang="en-US" sz="2400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33F432ED-A3E3-9F43-A795-A599CC9C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7" y="2276362"/>
            <a:ext cx="5629316" cy="4020940"/>
          </a:xfrm>
          <a:prstGeom prst="rect">
            <a:avLst/>
          </a:prstGeom>
        </p:spPr>
      </p:pic>
      <p:pic>
        <p:nvPicPr>
          <p:cNvPr id="9" name="図 8" descr="グラフ, 棒グラフ&#10;&#10;自動的に生成された説明">
            <a:extLst>
              <a:ext uri="{FF2B5EF4-FFF2-40B4-BE49-F238E27FC236}">
                <a16:creationId xmlns:a16="http://schemas.microsoft.com/office/drawing/2014/main" id="{B46D5951-079A-1848-A312-4735689A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2718"/>
            <a:ext cx="5386086" cy="38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9765D-D973-D148-AB22-A7A5F2C0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Optuna</a:t>
            </a:r>
            <a:r>
              <a:rPr lang="ja-JP" altLang="en-US"/>
              <a:t>によるパラメータチューニング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011442-9687-6C4E-B727-BC5E7A6A886F}"/>
              </a:ext>
            </a:extLst>
          </p:cNvPr>
          <p:cNvSpPr txBox="1"/>
          <p:nvPr/>
        </p:nvSpPr>
        <p:spPr>
          <a:xfrm>
            <a:off x="761963" y="1635598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LightGBM</a:t>
            </a:r>
            <a:endParaRPr kumimoji="1" lang="ja-JP" altLang="en-US" sz="240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818BACB4-4101-3148-BB4D-BDB1DD47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8" y="2238897"/>
            <a:ext cx="5455695" cy="3896925"/>
          </a:xfrm>
          <a:prstGeom prst="rect">
            <a:avLst/>
          </a:prstGeom>
        </p:spPr>
      </p:pic>
      <p:pic>
        <p:nvPicPr>
          <p:cNvPr id="10" name="図 9" descr="カレンダー&#10;&#10;自動的に生成された説明">
            <a:extLst>
              <a:ext uri="{FF2B5EF4-FFF2-40B4-BE49-F238E27FC236}">
                <a16:creationId xmlns:a16="http://schemas.microsoft.com/office/drawing/2014/main" id="{119FFFDF-0C01-A647-819D-DC2DA44BB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" r="43591" b="3645"/>
          <a:stretch/>
        </p:blipFill>
        <p:spPr>
          <a:xfrm>
            <a:off x="6057048" y="1510495"/>
            <a:ext cx="5372989" cy="2928395"/>
          </a:xfrm>
          <a:prstGeom prst="rect">
            <a:avLst/>
          </a:prstGeom>
        </p:spPr>
      </p:pic>
      <p:pic>
        <p:nvPicPr>
          <p:cNvPr id="11" name="図 10" descr="カレンダー&#10;&#10;自動的に生成された説明">
            <a:extLst>
              <a:ext uri="{FF2B5EF4-FFF2-40B4-BE49-F238E27FC236}">
                <a16:creationId xmlns:a16="http://schemas.microsoft.com/office/drawing/2014/main" id="{F3170C95-0A9A-FE4D-BCEE-3399EB1C4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46" t="17660" r="1788" b="6147"/>
          <a:stretch/>
        </p:blipFill>
        <p:spPr>
          <a:xfrm>
            <a:off x="6242616" y="4438890"/>
            <a:ext cx="3902116" cy="24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1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82587-37F1-774E-9D59-080B49D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Optuna</a:t>
            </a:r>
            <a:r>
              <a:rPr kumimoji="1" lang="ja-JP" altLang="en-US"/>
              <a:t>によるパラメータチューニング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59B742-0AA7-5C4D-97A0-4042C9C852BD}"/>
              </a:ext>
            </a:extLst>
          </p:cNvPr>
          <p:cNvSpPr txBox="1"/>
          <p:nvPr/>
        </p:nvSpPr>
        <p:spPr>
          <a:xfrm>
            <a:off x="761963" y="1635598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SVM</a:t>
            </a:r>
            <a:endParaRPr lang="ja-JP" altLang="en-US" sz="2400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DDE79B2D-75C6-F54A-80FA-8F44B961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48" y="2279469"/>
            <a:ext cx="5607363" cy="4005259"/>
          </a:xfrm>
          <a:prstGeom prst="rect">
            <a:avLst/>
          </a:prstGeom>
        </p:spPr>
      </p:pic>
      <p:pic>
        <p:nvPicPr>
          <p:cNvPr id="8" name="図 7" descr="グラフ, 棒グラフ&#10;&#10;自動的に生成された説明">
            <a:extLst>
              <a:ext uri="{FF2B5EF4-FFF2-40B4-BE49-F238E27FC236}">
                <a16:creationId xmlns:a16="http://schemas.microsoft.com/office/drawing/2014/main" id="{0E13A1D5-4590-004F-9EDC-73AC3099F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06" y="2512832"/>
            <a:ext cx="5430046" cy="38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202</Words>
  <Application>Microsoft Macintosh PowerPoint</Application>
  <PresentationFormat>ワイド画面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進捗</vt:lpstr>
      <vt:lpstr>データ差替えに伴う パラメータチューニング</vt:lpstr>
      <vt:lpstr>Optunaによるパラメータチューニング</vt:lpstr>
      <vt:lpstr>Optunaによるパラメータチューニング</vt:lpstr>
      <vt:lpstr>Optunaによるパラメータチューニング</vt:lpstr>
      <vt:lpstr>Optunaによるパラメータチューニング</vt:lpstr>
      <vt:lpstr>Optunaによるパラメータチューニング</vt:lpstr>
      <vt:lpstr>Optunaによるパラメータチューニング</vt:lpstr>
      <vt:lpstr>Optunaによるパラメータチューニング</vt:lpstr>
      <vt:lpstr>Optunaによるパラメータチューニング</vt:lpstr>
      <vt:lpstr>パラメータチューニング結果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熊田　匡仁</dc:creator>
  <cp:lastModifiedBy>熊田　匡仁</cp:lastModifiedBy>
  <cp:revision>4</cp:revision>
  <dcterms:created xsi:type="dcterms:W3CDTF">2021-07-06T04:12:12Z</dcterms:created>
  <dcterms:modified xsi:type="dcterms:W3CDTF">2021-07-06T15:04:53Z</dcterms:modified>
</cp:coreProperties>
</file>