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32D47-5261-924B-B1E7-279FC8107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CAD543-D111-1148-B156-6F2C234B0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CB07A8-5963-2F4B-BC3C-76ECBCCB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ED1E-92BD-BD48-AAD3-ED3124172433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46C011-F73B-1045-A666-851B1937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DD1F4B-140D-3B41-963C-A2A6D382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09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23D56B-AF2D-E747-88AB-E11B3532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2C1D60-1E3D-BB4B-AA4E-DB643C769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7AC59B-A865-D64F-B529-EFA8344F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ED1E-92BD-BD48-AAD3-ED3124172433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B1A045-D100-274A-8143-FFB9B546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ED5BEB-A31D-F143-AFD4-8FD530B4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33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2769FC5-7837-8D49-B2BA-F779AC6E3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BD1720-F054-8641-874C-D05BFE44A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94546E-F590-954F-9C3F-0BA49046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ED1E-92BD-BD48-AAD3-ED3124172433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D5D5D5-F514-B544-A8BC-EBE789F4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D1C190-1633-E94E-A9E2-4E080FE8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08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B735D4-ECA7-BE49-BC70-7979D9EA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D6540B-35FC-8949-A70A-51FE75820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C05219-17D8-A347-8285-B325250D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ED1E-92BD-BD48-AAD3-ED3124172433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779B2E-8C0D-F848-A34B-495537DC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6E9DAB-411A-D746-B817-CD8C8374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67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A94FF-FCEA-9D49-A7A3-102F9534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97F87B-D5B4-9B49-856F-77531EA76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94D9A8-F197-FB4D-9B97-E03C18BF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ED1E-92BD-BD48-AAD3-ED3124172433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8A582A-A1F5-3142-A5A2-2EA668D2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10509A-0999-A64D-B73C-493062D5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62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03721A-CA15-B248-ADEE-9C408DD9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030762-0380-8448-AAB1-37FD6E701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D45250-81CF-3B44-8AB2-92AEB7CC1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2931CD-9E3B-714A-A813-556264A1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ED1E-92BD-BD48-AAD3-ED3124172433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A9A4C4-46BE-BD4C-AFDF-90DE139E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C5E920-EAB6-0B4A-9542-33DFE76E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14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8EEFBD-44F4-3445-8803-20A0BB58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4CAFFC-0045-A042-BA05-C1521EB0B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65F444-EFF6-7644-97A3-D8D86B43E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42695E1-84B6-3F45-B9DB-2C38F7A99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C46FF0-0A19-AB4C-B158-CBE8A47D8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1C7CABD-47E4-AF47-BC54-78B75B3F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ED1E-92BD-BD48-AAD3-ED3124172433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C51C0A1-8122-F64D-968E-895445F5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47B9403-3A48-A240-895B-8E720B79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91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B7AE9-6F9D-984C-9071-C20C505B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9C0C75-8A21-DA4E-BA27-22A5BCB8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ED1E-92BD-BD48-AAD3-ED3124172433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CBC124-C97B-4947-8CEA-34B73416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94AE382-4402-AF42-8147-E3C57D25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48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81D111-61DE-904F-A752-C5ABB526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ED1E-92BD-BD48-AAD3-ED3124172433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B4A0E5-7B82-2645-AD45-83E31631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2DA13E-D38C-BC4D-BF1A-C257307C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66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5D0CB5-76E1-B34A-B0CE-4E8FDACE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132F0-808B-004F-B251-0785A1595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A4E6D3-8607-2840-B945-47D71C7DA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733EBE-1D6D-104F-A4E3-5F7ED4F9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ED1E-92BD-BD48-AAD3-ED3124172433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ABE48A-7FA2-C44D-B586-A91F94B7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8AC03D-FB91-8842-8BF0-CC6AC2C4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96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5CDDA4-20A0-8B42-AB77-F0BF5B67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4C42F04-4181-7841-B934-6AAD01F3D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0335C0-926A-9843-B25A-2C27C4504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AF13ED-E022-6F4D-A1AA-B62B5525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ED1E-92BD-BD48-AAD3-ED3124172433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C8E12A-CB8E-AD4C-A89E-D40D4FD9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A60CBF-9B5B-2D4F-9E2F-26DD8B2B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39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0BD9B58-5C04-8A47-B329-DAC4930F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70E710-E72B-E743-94CF-C4AEFA03E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628121-1E27-A84C-8260-6C4DEB6FE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FED1E-92BD-BD48-AAD3-ED3124172433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1CCED5-8D3B-7D45-99E7-2A54AAD28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623016-634E-CA40-A171-224B8572B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84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0A295-69E5-0B4D-930E-9EC06AE32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06.13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C1C5D1-E8F5-1446-B281-93517C545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/>
              <a:t>進捗</a:t>
            </a:r>
          </a:p>
        </p:txBody>
      </p:sp>
    </p:spTree>
    <p:extLst>
      <p:ext uri="{BB962C8B-B14F-4D97-AF65-F5344CB8AC3E}">
        <p14:creationId xmlns:p14="http://schemas.microsoft.com/office/powerpoint/2010/main" val="91169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0D52D5-CAED-FD48-8598-A38628F9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XgBoost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94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7236</TotalTime>
  <Words>3</Words>
  <Application>Microsoft Macintosh PowerPoint</Application>
  <PresentationFormat>ワイド画面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06.13 </vt:lpstr>
      <vt:lpstr>XgBoost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05.30 </dc:title>
  <dc:creator>熊田　匡仁</dc:creator>
  <cp:lastModifiedBy>熊田　匡仁</cp:lastModifiedBy>
  <cp:revision>32</cp:revision>
  <dcterms:created xsi:type="dcterms:W3CDTF">2021-05-30T12:13:40Z</dcterms:created>
  <dcterms:modified xsi:type="dcterms:W3CDTF">2021-06-12T19:05:36Z</dcterms:modified>
</cp:coreProperties>
</file>