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ocuments/class/2020/work/combo3/mywork/data/out3-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kumada/Documents/class/2020/work/combo3/mywork/data/out3-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delta- trial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'out3-2'!$D$1</c:f>
              <c:strCache>
                <c:ptCount val="1"/>
                <c:pt idx="0">
                  <c:v>delta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'out3-2'!$D$2:$D$52</c:f>
              <c:numCache>
                <c:formatCode>General</c:formatCode>
                <c:ptCount val="51"/>
                <c:pt idx="0">
                  <c:v>0.98994949366116602</c:v>
                </c:pt>
                <c:pt idx="1">
                  <c:v>0.98994949366116602</c:v>
                </c:pt>
                <c:pt idx="2">
                  <c:v>0.98994949366116602</c:v>
                </c:pt>
                <c:pt idx="3">
                  <c:v>0.67453687816160202</c:v>
                </c:pt>
                <c:pt idx="4">
                  <c:v>0.50990195135927796</c:v>
                </c:pt>
                <c:pt idx="5">
                  <c:v>0.36817870057290802</c:v>
                </c:pt>
                <c:pt idx="6">
                  <c:v>0.35930447308730001</c:v>
                </c:pt>
                <c:pt idx="7">
                  <c:v>0.34874533552876302</c:v>
                </c:pt>
                <c:pt idx="8">
                  <c:v>0.33873923315376597</c:v>
                </c:pt>
                <c:pt idx="9">
                  <c:v>0.32926883962804598</c:v>
                </c:pt>
                <c:pt idx="10">
                  <c:v>0.32031788944087702</c:v>
                </c:pt>
                <c:pt idx="11">
                  <c:v>0.312018223667827</c:v>
                </c:pt>
                <c:pt idx="12">
                  <c:v>0.30347361539630002</c:v>
                </c:pt>
                <c:pt idx="13">
                  <c:v>0.29584785204069503</c:v>
                </c:pt>
                <c:pt idx="14">
                  <c:v>0.28766564408933099</c:v>
                </c:pt>
                <c:pt idx="15">
                  <c:v>0.28066975291983498</c:v>
                </c:pt>
                <c:pt idx="16">
                  <c:v>0.27440581603644598</c:v>
                </c:pt>
                <c:pt idx="17">
                  <c:v>0.26885674739028498</c:v>
                </c:pt>
                <c:pt idx="18">
                  <c:v>0.26400355968644701</c:v>
                </c:pt>
                <c:pt idx="19">
                  <c:v>0.25571624156788902</c:v>
                </c:pt>
                <c:pt idx="20">
                  <c:v>0.25139610179952998</c:v>
                </c:pt>
                <c:pt idx="21">
                  <c:v>0.24336058993046</c:v>
                </c:pt>
                <c:pt idx="22">
                  <c:v>0.23571339129020599</c:v>
                </c:pt>
                <c:pt idx="23">
                  <c:v>0.228449883152576</c:v>
                </c:pt>
                <c:pt idx="24">
                  <c:v>0.221565998628213</c:v>
                </c:pt>
                <c:pt idx="25">
                  <c:v>0.215058131676065</c:v>
                </c:pt>
                <c:pt idx="26">
                  <c:v>0.210521883652075</c:v>
                </c:pt>
                <c:pt idx="27">
                  <c:v>0.20664165443878099</c:v>
                </c:pt>
                <c:pt idx="28">
                  <c:v>0.20009433107100399</c:v>
                </c:pt>
                <c:pt idx="29">
                  <c:v>0.19665571282766001</c:v>
                </c:pt>
                <c:pt idx="30">
                  <c:v>0.19385008297981199</c:v>
                </c:pt>
                <c:pt idx="31">
                  <c:v>0.187234578677863</c:v>
                </c:pt>
                <c:pt idx="32">
                  <c:v>0.180945973619943</c:v>
                </c:pt>
                <c:pt idx="33">
                  <c:v>0.17498524140836499</c:v>
                </c:pt>
                <c:pt idx="34">
                  <c:v>0.169353837072101</c:v>
                </c:pt>
                <c:pt idx="35">
                  <c:v>0.166295883856619</c:v>
                </c:pt>
                <c:pt idx="36">
                  <c:v>0.160747859740971</c:v>
                </c:pt>
                <c:pt idx="37">
                  <c:v>0.155522170630608</c:v>
                </c:pt>
                <c:pt idx="38">
                  <c:v>0.15062209612132399</c:v>
                </c:pt>
                <c:pt idx="39">
                  <c:v>0.14743928628996</c:v>
                </c:pt>
                <c:pt idx="40">
                  <c:v>0.14259175983309499</c:v>
                </c:pt>
                <c:pt idx="41">
                  <c:v>0.139785301643468</c:v>
                </c:pt>
                <c:pt idx="42">
                  <c:v>0.134976763744664</c:v>
                </c:pt>
                <c:pt idx="43">
                  <c:v>0.13048463153588299</c:v>
                </c:pt>
                <c:pt idx="44">
                  <c:v>0.12631514059444099</c:v>
                </c:pt>
                <c:pt idx="45">
                  <c:v>0.122474487139158</c:v>
                </c:pt>
                <c:pt idx="46">
                  <c:v>0.119133228795804</c:v>
                </c:pt>
                <c:pt idx="47">
                  <c:v>0.116464646313078</c:v>
                </c:pt>
                <c:pt idx="48">
                  <c:v>0.11447256583469</c:v>
                </c:pt>
                <c:pt idx="49">
                  <c:v>0.11000268958519201</c:v>
                </c:pt>
                <c:pt idx="50">
                  <c:v>0.108379111207057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0D-A643-ADFD-D8CA89A33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178863"/>
        <c:axId val="531188143"/>
      </c:scatterChart>
      <c:valAx>
        <c:axId val="531178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1188143"/>
        <c:crosses val="autoZero"/>
        <c:crossBetween val="midCat"/>
      </c:valAx>
      <c:valAx>
        <c:axId val="53118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1178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delta-</a:t>
            </a:r>
            <a:r>
              <a:rPr lang="en-US" altLang="ja-JP" baseline="0" dirty="0"/>
              <a:t> trial</a:t>
            </a:r>
            <a:endParaRPr lang="en-US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'out3-1'!$D$1</c:f>
              <c:strCache>
                <c:ptCount val="1"/>
                <c:pt idx="0">
                  <c:v>delta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'out3-1'!$D$2:$D$52</c:f>
              <c:numCache>
                <c:formatCode>General</c:formatCode>
                <c:ptCount val="51"/>
                <c:pt idx="0">
                  <c:v>0.98994949366116602</c:v>
                </c:pt>
                <c:pt idx="1">
                  <c:v>0.61644140029689698</c:v>
                </c:pt>
                <c:pt idx="2">
                  <c:v>0.63420991968134799</c:v>
                </c:pt>
                <c:pt idx="3">
                  <c:v>0.61644140029689698</c:v>
                </c:pt>
                <c:pt idx="4">
                  <c:v>0.61644140029689698</c:v>
                </c:pt>
                <c:pt idx="5">
                  <c:v>0.410960933531265</c:v>
                </c:pt>
                <c:pt idx="6">
                  <c:v>0.41549535264275</c:v>
                </c:pt>
                <c:pt idx="7">
                  <c:v>0.398853716543838</c:v>
                </c:pt>
                <c:pt idx="8">
                  <c:v>0.40068598270931899</c:v>
                </c:pt>
                <c:pt idx="9">
                  <c:v>0.40289479861373201</c:v>
                </c:pt>
                <c:pt idx="10">
                  <c:v>0.40543642932628998</c:v>
                </c:pt>
                <c:pt idx="11">
                  <c:v>0.389980103563489</c:v>
                </c:pt>
                <c:pt idx="12">
                  <c:v>0.39376404422156103</c:v>
                </c:pt>
                <c:pt idx="13">
                  <c:v>0.37892125155352802</c:v>
                </c:pt>
                <c:pt idx="14">
                  <c:v>0.36450932050977802</c:v>
                </c:pt>
                <c:pt idx="15">
                  <c:v>0.36867108287325501</c:v>
                </c:pt>
                <c:pt idx="16">
                  <c:v>0.37135586375354002</c:v>
                </c:pt>
                <c:pt idx="17">
                  <c:v>0.35765439556458201</c:v>
                </c:pt>
                <c:pt idx="18">
                  <c:v>0.36077625281812098</c:v>
                </c:pt>
                <c:pt idx="19">
                  <c:v>0.36413340093187602</c:v>
                </c:pt>
                <c:pt idx="20">
                  <c:v>0.36769552621700402</c:v>
                </c:pt>
                <c:pt idx="21">
                  <c:v>0.37068851115076201</c:v>
                </c:pt>
                <c:pt idx="22">
                  <c:v>0.35793772231280402</c:v>
                </c:pt>
                <c:pt idx="23">
                  <c:v>0.36114726972157801</c:v>
                </c:pt>
                <c:pt idx="24">
                  <c:v>0.34882089022789498</c:v>
                </c:pt>
                <c:pt idx="25">
                  <c:v>0.35222507009013398</c:v>
                </c:pt>
                <c:pt idx="26">
                  <c:v>0.35579981321992599</c:v>
                </c:pt>
                <c:pt idx="27">
                  <c:v>0.35861124160515601</c:v>
                </c:pt>
                <c:pt idx="28">
                  <c:v>0.36153011064486501</c:v>
                </c:pt>
                <c:pt idx="29">
                  <c:v>0.34994330606587898</c:v>
                </c:pt>
                <c:pt idx="30">
                  <c:v>0.33863148152056999</c:v>
                </c:pt>
                <c:pt idx="31">
                  <c:v>0.34204234996930599</c:v>
                </c:pt>
                <c:pt idx="32">
                  <c:v>0.331110304215881</c:v>
                </c:pt>
                <c:pt idx="33">
                  <c:v>0.33477820460864999</c:v>
                </c:pt>
                <c:pt idx="34">
                  <c:v>0.337486644472897</c:v>
                </c:pt>
                <c:pt idx="35">
                  <c:v>0.34029761846918999</c:v>
                </c:pt>
                <c:pt idx="36">
                  <c:v>0.34319861834139898</c:v>
                </c:pt>
                <c:pt idx="37">
                  <c:v>0.33281465632261098</c:v>
                </c:pt>
                <c:pt idx="38">
                  <c:v>0.335962575477734</c:v>
                </c:pt>
                <c:pt idx="39">
                  <c:v>0.33923995681876701</c:v>
                </c:pt>
                <c:pt idx="40">
                  <c:v>0.32927352251825298</c:v>
                </c:pt>
                <c:pt idx="41">
                  <c:v>0.31951840931140202</c:v>
                </c:pt>
                <c:pt idx="42">
                  <c:v>0.30996830257689501</c:v>
                </c:pt>
                <c:pt idx="43">
                  <c:v>0.31270474342383497</c:v>
                </c:pt>
                <c:pt idx="44">
                  <c:v>0.31614386628458901</c:v>
                </c:pt>
                <c:pt idx="45">
                  <c:v>0.31968734726291498</c:v>
                </c:pt>
                <c:pt idx="46">
                  <c:v>0.31054720212643</c:v>
                </c:pt>
                <c:pt idx="47">
                  <c:v>0.30159131967965003</c:v>
                </c:pt>
                <c:pt idx="48">
                  <c:v>0.29281463263748297</c:v>
                </c:pt>
                <c:pt idx="49">
                  <c:v>0.29531599763903399</c:v>
                </c:pt>
                <c:pt idx="50">
                  <c:v>0.29791413942127698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B7-AA42-945A-632536048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144207"/>
        <c:axId val="529746463"/>
      </c:scatterChart>
      <c:valAx>
        <c:axId val="543144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746463"/>
        <c:crosses val="autoZero"/>
        <c:crossBetween val="midCat"/>
      </c:valAx>
      <c:valAx>
        <c:axId val="52974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3144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F801F-090A-AD42-A350-CAC74C084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2E7DC0-C9B1-AB41-9A2E-ED832DE16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DB207-5BDF-8E45-84D3-4B5024B4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E12AC-1A1B-CD4B-8B42-92E6B57C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B779F-7461-F54F-8002-757861F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74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056D-2908-BA49-A71F-1236C807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3F23C2-8F4F-E74C-807A-328B6FC75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6D82D-A8D3-5140-8DB8-2FDFC8C4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483871-9613-B64C-A484-FA2F256F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13B3A-7BAA-C94B-9915-AB2D3456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3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FF5BA4-E718-2A4E-B073-EEE81A757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5E7F64-0BCA-F440-ADD2-6652456FF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55356-64A1-3F42-A629-FE4270BD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3099E-D77E-5043-8CD7-593FE87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9CD1-F905-A246-9CF5-5DCCEA11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49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2B405-973A-9C43-B54D-E255D612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0D446-EEE7-A840-B27F-F8016C98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835CE-7850-AB44-AF5A-ED085371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8C26A-91E6-1245-9C20-AFBAD178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9C707-4DE2-3E49-B6C7-8DBD7B01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2581B-BCF5-EC4F-9B94-3829C8D0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6AC11-559F-3142-8D0C-9AAAF8D7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C2E924-9717-F845-ABD2-61FCEA5C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CA031-724F-9944-BE76-28094589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16377-9130-1E4C-80DB-06AD54DA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0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E8193-F24B-DB45-AE38-0A400C2A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F8F5B-A9A5-3049-9FEB-600F615D6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0CD71-D08A-5E47-A173-8B60CA15F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60F14-963E-C645-A114-6C03130E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6F8F8-8002-5E4D-B5CC-CCD5BC51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BADBD-3DAC-AE4E-A99F-25244158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08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70C89-9913-C249-A7F5-98F6FA6A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2021A-7DA6-8A46-9D6F-90AEC5FD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8C15B5-D185-5F46-9CD0-CDA2C1403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AA6375-75B3-D343-A888-42C1E0567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97C223-7166-5146-AED9-75A732C3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22728D-971A-A849-9A30-45B95BC1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B1C6FE-AC1B-D044-9395-50CEEFB5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9F68A-B7CC-7541-84A2-ECB44B61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0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19627-7701-A045-995C-54473DC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FFA00B-E52D-5E47-AAA3-143D1BD7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9E2F21-2520-4341-AC64-F17CAE6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8187D4-76E4-B64D-8BD4-CD1B6CA4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25BD8A-606A-0E43-B031-1DF2028C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A3AB2F-8BD9-D74C-8500-89C02D4D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A43ED0-EAD7-D240-97D5-EEE94177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6417E-671C-E14C-9213-51F39644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191AF-C121-C14B-9C3B-C753C209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EFD42B-248C-E145-A0E1-D0CB5C1B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B308E9-E195-A14F-83B9-4A4F9FE8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894AE3-661B-EB47-96B8-6B7CC2DC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0AD842-63D2-0744-A281-D4A8EAA8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B8FEB-6782-514F-9DE4-013F8C5E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96E1DE-D3CC-9B41-9605-19F9564D5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7F1AD-3D50-7C4D-9B23-02135148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319D9C-F90A-5649-A5F2-B6E67E2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B49532-C4D0-8648-8EE2-A6DB608D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C10A7-737A-A54E-A78A-750FEBC2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1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7EBE35-7836-3E4A-8CC3-96BF1DF8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1B9421-C739-5640-A932-5394E23C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FE1CE-2C5A-EF45-981F-63287239D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6433-BD5A-1B46-B475-3AB56280E1B8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76007-9EE1-3E42-95A6-CF10003AA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4A752-FD46-374F-BEC7-206856D7D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6959-359C-F545-A240-CA780C641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9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BAC48-5291-3F4B-ADFA-38E88E3E0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10/6(</a:t>
            </a:r>
            <a:r>
              <a:rPr kumimoji="1" lang="ja-JP" altLang="en-US"/>
              <a:t>火</a:t>
            </a:r>
            <a:r>
              <a:rPr kumimoji="1" lang="en-US" altLang="ja-JP" dirty="0"/>
              <a:t>)</a:t>
            </a:r>
            <a:r>
              <a:rPr kumimoji="1" lang="ja-JP" altLang="en-US"/>
              <a:t>　</a:t>
            </a:r>
            <a:r>
              <a:rPr kumimoji="1" lang="en-US" altLang="ja-JP" dirty="0"/>
              <a:t>mtg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AFDBD3-2A4D-6E4B-8BED-7DE99C71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2544"/>
            <a:ext cx="9144000" cy="905256"/>
          </a:xfrm>
        </p:spPr>
        <p:txBody>
          <a:bodyPr/>
          <a:lstStyle/>
          <a:p>
            <a:r>
              <a:rPr kumimoji="1" lang="en-US" altLang="ja-JP" dirty="0"/>
              <a:t>Masahito </a:t>
            </a:r>
            <a:r>
              <a:rPr kumimoji="1" lang="en-US" altLang="ja-JP" dirty="0" err="1"/>
              <a:t>Kumada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8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6FAF87-B9DB-8246-BFFF-36776F513C53}"/>
              </a:ext>
            </a:extLst>
          </p:cNvPr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基本方策：</a:t>
            </a:r>
            <a:endParaRPr lang="en-US" altLang="ja-JP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材料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A, B, C</a:t>
            </a:r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の中から１つランダルに選択し</a:t>
            </a:r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, 1</a:t>
            </a:r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ずつ添加する</a:t>
            </a:r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pPr lvl="1"/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追加方策：</a:t>
            </a:r>
            <a:endParaRPr lang="en-US" altLang="ja-JP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ja-JP" alt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目的関数との誤差が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THRESHOLD_VAL(0.5)</a:t>
            </a:r>
            <a:r>
              <a:rPr lang="ja-JP" alt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を下回ると</a:t>
            </a:r>
            <a:r>
              <a:rPr lang="en-US" altLang="ja-JP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endParaRPr lang="en" altLang="ja-JP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SCALE_FACTOR(0.1)</a:t>
            </a:r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*1 </a:t>
            </a:r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添加する</a:t>
            </a:r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endParaRPr lang="en-US" altLang="ja-JP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ja-JP" alt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ゴール：</a:t>
            </a:r>
            <a:endParaRPr lang="en-US" altLang="ja-JP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目的関数との誤差が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MIN_VAL(1e-2)</a:t>
            </a:r>
            <a:r>
              <a:rPr lang="ja-JP" altLang="en-US" sz="20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を下回る</a:t>
            </a:r>
            <a:r>
              <a:rPr lang="ja-JP" altLang="en-US" sz="2000">
                <a:solidFill>
                  <a:srgbClr val="000000"/>
                </a:solidFill>
                <a:latin typeface="Menlo" panose="020B0609030804020204" pitchFamily="49" charset="0"/>
              </a:rPr>
              <a:t>と探索成功</a:t>
            </a:r>
            <a:r>
              <a:rPr lang="en-US" altLang="ja-JP" sz="20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endParaRPr lang="en-US" altLang="ja-JP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" altLang="ja-JP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endParaRPr lang="en" altLang="ja-JP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3668A7-47E4-A746-9050-563B1B64C80D}"/>
              </a:ext>
            </a:extLst>
          </p:cNvPr>
          <p:cNvSpPr txBox="1"/>
          <p:nvPr/>
        </p:nvSpPr>
        <p:spPr>
          <a:xfrm>
            <a:off x="0" y="43891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/>
              <a:t>方策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57156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1F91CF2-45FA-9D4A-B00A-C6DD5F04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03"/>
          <a:stretch/>
        </p:blipFill>
        <p:spPr>
          <a:xfrm>
            <a:off x="2170986" y="1193089"/>
            <a:ext cx="2999538" cy="5521211"/>
          </a:xfrm>
          <a:prstGeom prst="rect">
            <a:avLst/>
          </a:prstGeom>
        </p:spPr>
      </p:pic>
      <p:pic>
        <p:nvPicPr>
          <p:cNvPr id="4" name="図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D08CFC9-0DA1-014C-89E3-EBDA9F85F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03"/>
          <a:stretch/>
        </p:blipFill>
        <p:spPr>
          <a:xfrm>
            <a:off x="5547360" y="1193090"/>
            <a:ext cx="2999538" cy="552121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6F371-587D-E64A-9920-6C1B6747386F}"/>
              </a:ext>
            </a:extLst>
          </p:cNvPr>
          <p:cNvSpPr txBox="1"/>
          <p:nvPr/>
        </p:nvSpPr>
        <p:spPr>
          <a:xfrm>
            <a:off x="0" y="43891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Random </a:t>
            </a:r>
            <a:r>
              <a:rPr kumimoji="1" lang="ja-JP" altLang="en-US" sz="3600"/>
              <a:t>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CCCE43-0CE2-FD49-8E3E-93ED96E61C8D}"/>
              </a:ext>
            </a:extLst>
          </p:cNvPr>
          <p:cNvSpPr txBox="1"/>
          <p:nvPr/>
        </p:nvSpPr>
        <p:spPr>
          <a:xfrm>
            <a:off x="5565493" y="6419088"/>
            <a:ext cx="2999539" cy="295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B9D571-5DA3-0545-A4C1-8194B65A4655}"/>
              </a:ext>
            </a:extLst>
          </p:cNvPr>
          <p:cNvSpPr txBox="1"/>
          <p:nvPr/>
        </p:nvSpPr>
        <p:spPr>
          <a:xfrm>
            <a:off x="8655510" y="6344968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/>
              <a:t>回探索して　</a:t>
            </a:r>
            <a:r>
              <a:rPr kumimoji="1" lang="en-US" altLang="ja-JP" dirty="0" err="1"/>
              <a:t>Δ</a:t>
            </a:r>
            <a:r>
              <a:rPr kumimoji="1" lang="en-US" altLang="ja-JP" dirty="0"/>
              <a:t>= 0.298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22D97-484D-7343-B619-960452D4A482}"/>
              </a:ext>
            </a:extLst>
          </p:cNvPr>
          <p:cNvSpPr txBox="1"/>
          <p:nvPr/>
        </p:nvSpPr>
        <p:spPr>
          <a:xfrm>
            <a:off x="2170986" y="1414272"/>
            <a:ext cx="2981405" cy="295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B19E02-73BF-3D45-8E54-55CF07B1ABAE}"/>
              </a:ext>
            </a:extLst>
          </p:cNvPr>
          <p:cNvSpPr txBox="1"/>
          <p:nvPr/>
        </p:nvSpPr>
        <p:spPr>
          <a:xfrm>
            <a:off x="182075" y="1414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最初はランダム</a:t>
            </a:r>
          </a:p>
        </p:txBody>
      </p:sp>
    </p:spTree>
    <p:extLst>
      <p:ext uri="{BB962C8B-B14F-4D97-AF65-F5344CB8AC3E}">
        <p14:creationId xmlns:p14="http://schemas.microsoft.com/office/powerpoint/2010/main" val="3816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0993C59-FC47-474A-B678-FAC0B98EF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12"/>
          <a:stretch/>
        </p:blipFill>
        <p:spPr>
          <a:xfrm>
            <a:off x="2121408" y="1203040"/>
            <a:ext cx="2826113" cy="5553939"/>
          </a:xfrm>
          <a:prstGeom prst="rect">
            <a:avLst/>
          </a:prstGeom>
        </p:spPr>
      </p:pic>
      <p:pic>
        <p:nvPicPr>
          <p:cNvPr id="4" name="図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F1664B9-EDFC-A541-98BE-AB46BFE36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88"/>
          <a:stretch/>
        </p:blipFill>
        <p:spPr>
          <a:xfrm>
            <a:off x="5418124" y="1262935"/>
            <a:ext cx="2982164" cy="54341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FAF7AE-C392-404B-8944-EB0BCADD9F0C}"/>
              </a:ext>
            </a:extLst>
          </p:cNvPr>
          <p:cNvSpPr txBox="1"/>
          <p:nvPr/>
        </p:nvSpPr>
        <p:spPr>
          <a:xfrm>
            <a:off x="0" y="47548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ベイズ最適化</a:t>
            </a:r>
            <a:r>
              <a:rPr kumimoji="1" lang="en-US" altLang="ja-JP" sz="3600" dirty="0"/>
              <a:t> </a:t>
            </a:r>
            <a:r>
              <a:rPr kumimoji="1" lang="ja-JP" altLang="en-US" sz="3600"/>
              <a:t>探索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B287F8-72B1-5144-900D-74444F109830}"/>
              </a:ext>
            </a:extLst>
          </p:cNvPr>
          <p:cNvSpPr txBox="1"/>
          <p:nvPr/>
        </p:nvSpPr>
        <p:spPr>
          <a:xfrm>
            <a:off x="5419189" y="6419088"/>
            <a:ext cx="2999539" cy="295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09EFC6-9E5A-0449-9A37-9336196554AD}"/>
              </a:ext>
            </a:extLst>
          </p:cNvPr>
          <p:cNvSpPr txBox="1"/>
          <p:nvPr/>
        </p:nvSpPr>
        <p:spPr>
          <a:xfrm>
            <a:off x="8692086" y="6387647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/>
              <a:t>回探索して　</a:t>
            </a:r>
            <a:r>
              <a:rPr kumimoji="1" lang="en-US" altLang="ja-JP" dirty="0" err="1"/>
              <a:t>Δ</a:t>
            </a:r>
            <a:r>
              <a:rPr kumimoji="1" lang="en-US" altLang="ja-JP" dirty="0"/>
              <a:t>= 0.108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CB854A-6DB2-0749-9459-4D0A68B65A8C}"/>
              </a:ext>
            </a:extLst>
          </p:cNvPr>
          <p:cNvSpPr txBox="1"/>
          <p:nvPr/>
        </p:nvSpPr>
        <p:spPr>
          <a:xfrm>
            <a:off x="2121408" y="1377696"/>
            <a:ext cx="2826113" cy="295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3E1D0E-B27E-DD47-9841-38A6C06F34C9}"/>
              </a:ext>
            </a:extLst>
          </p:cNvPr>
          <p:cNvSpPr txBox="1"/>
          <p:nvPr/>
        </p:nvSpPr>
        <p:spPr>
          <a:xfrm>
            <a:off x="85613" y="1377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最初はランダム</a:t>
            </a:r>
          </a:p>
        </p:txBody>
      </p:sp>
    </p:spTree>
    <p:extLst>
      <p:ext uri="{BB962C8B-B14F-4D97-AF65-F5344CB8AC3E}">
        <p14:creationId xmlns:p14="http://schemas.microsoft.com/office/powerpoint/2010/main" val="17688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9A052478-C3D7-E348-8D38-D9413FE0C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70518"/>
              </p:ext>
            </p:extLst>
          </p:nvPr>
        </p:nvGraphicFramePr>
        <p:xfrm>
          <a:off x="6218682" y="1438656"/>
          <a:ext cx="5247894" cy="352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8C39802A-97D5-834E-A4F5-CD63FBC0A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55092"/>
              </p:ext>
            </p:extLst>
          </p:nvPr>
        </p:nvGraphicFramePr>
        <p:xfrm>
          <a:off x="725424" y="1438656"/>
          <a:ext cx="5370576" cy="352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1CB720-C24B-4A43-AF83-EA71C1FA7417}"/>
              </a:ext>
            </a:extLst>
          </p:cNvPr>
          <p:cNvSpPr txBox="1"/>
          <p:nvPr/>
        </p:nvSpPr>
        <p:spPr>
          <a:xfrm>
            <a:off x="2689200" y="767941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Random 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06CE46-8F05-9745-BD1D-75F86EF7F8C1}"/>
              </a:ext>
            </a:extLst>
          </p:cNvPr>
          <p:cNvSpPr txBox="1"/>
          <p:nvPr/>
        </p:nvSpPr>
        <p:spPr>
          <a:xfrm>
            <a:off x="7826966" y="8157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ベイズ最適化</a:t>
            </a:r>
          </a:p>
        </p:txBody>
      </p:sp>
    </p:spTree>
    <p:extLst>
      <p:ext uri="{BB962C8B-B14F-4D97-AF65-F5344CB8AC3E}">
        <p14:creationId xmlns:p14="http://schemas.microsoft.com/office/powerpoint/2010/main" val="246487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BBD67D-C418-B540-B1C6-DA1C3651D30A}"/>
              </a:ext>
            </a:extLst>
          </p:cNvPr>
          <p:cNvSpPr txBox="1"/>
          <p:nvPr/>
        </p:nvSpPr>
        <p:spPr>
          <a:xfrm>
            <a:off x="0" y="43891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903296-4E34-034E-BBC1-4663C590BBCE}"/>
              </a:ext>
            </a:extLst>
          </p:cNvPr>
          <p:cNvSpPr txBox="1"/>
          <p:nvPr/>
        </p:nvSpPr>
        <p:spPr>
          <a:xfrm>
            <a:off x="0" y="173435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/>
              <a:t>・１回の添加量を例えば５まで入れられるようする</a:t>
            </a:r>
            <a:r>
              <a:rPr lang="en-US" altLang="ja-JP" sz="2000" dirty="0"/>
              <a:t>.</a:t>
            </a:r>
            <a:endParaRPr lang="ja-JP" altLang="en-US" sz="2000"/>
          </a:p>
          <a:p>
            <a:pPr>
              <a:lnSpc>
                <a:spcPct val="150000"/>
              </a:lnSpc>
            </a:pPr>
            <a:r>
              <a:rPr lang="ja-JP" altLang="en-US" sz="2000"/>
              <a:t>・１回の添加量で、どれかの材料を１つ選んでいるが、複数選んだ方策も選択肢に入れる</a:t>
            </a:r>
            <a:r>
              <a:rPr lang="en-US" altLang="ja-JP" sz="2000" dirty="0"/>
              <a:t>.</a:t>
            </a:r>
            <a:endParaRPr lang="ja-JP" altLang="en-US" sz="2000"/>
          </a:p>
          <a:p>
            <a:pPr>
              <a:lnSpc>
                <a:spcPct val="150000"/>
              </a:lnSpc>
            </a:pPr>
            <a:r>
              <a:rPr lang="ja-JP" altLang="en-US" sz="2000"/>
              <a:t>・添加総量に制限を持たせる</a:t>
            </a:r>
            <a:r>
              <a:rPr lang="en-US" altLang="ja-JP" sz="2000" dirty="0"/>
              <a:t>.</a:t>
            </a:r>
            <a:endParaRPr lang="ja-JP" altLang="en-US" sz="200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255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168</Words>
  <Application>Microsoft Macintosh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Menlo</vt:lpstr>
      <vt:lpstr>Office テーマ</vt:lpstr>
      <vt:lpstr>10/6(火)　mtg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10/6(火)　mtg</dc:title>
  <dc:creator>熊田　匡仁</dc:creator>
  <cp:lastModifiedBy>熊田　匡仁</cp:lastModifiedBy>
  <cp:revision>8</cp:revision>
  <dcterms:created xsi:type="dcterms:W3CDTF">2020-10-06T04:36:45Z</dcterms:created>
  <dcterms:modified xsi:type="dcterms:W3CDTF">2020-10-06T05:06:55Z</dcterms:modified>
</cp:coreProperties>
</file>