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8D96A-3D16-DD4A-B6E2-9098884A3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56ECAF-8921-B845-B7C3-B4B90F88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B3977-B147-AF42-A7C7-CE39F140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F663B-88D5-2146-BD86-148B14BA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B9026-A6A0-D145-9EC5-610464A6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6FD5E-445E-F242-9585-292ED3B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D09088-C3CB-344C-B075-EA18E42F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C6214-8F5B-B24F-890B-CFCC27F3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19E59-61B6-2646-90FE-79CC937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56E73-791E-BF4F-BDDC-BAD4AFE0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CA90E7-0452-9047-983D-B27488260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266C45-49D3-3946-857E-3CEEF2A6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403A7-EFCC-944A-81FF-8B0BDBA5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CD2BF-76B4-AE47-B394-6BB187AE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4EEB2-9CBB-5949-AE1D-B3562AAF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6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D7FA2-E5FA-0A48-A93B-8218E6E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BC4A3-EED3-8F47-8A1B-FD554622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A4F11A-8D91-974D-9D12-D61A3F70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8F810-93CB-7E47-8968-6FAC6EC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CB40B-C752-D746-97C6-3AD36F5E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35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46ACA-7D18-104F-A152-E4831518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E1A72-0EC9-2E4D-9A4F-AC4C185D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65F50-DFEC-6443-A0E2-D7D01247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7CF24-BFC8-954C-8D5F-900CB8FD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698B8-033C-7A46-BDA5-9DCF1403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71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92AC3-12A3-1944-87BC-FA7F8D6C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460E0-81F5-0F48-A125-2EAF74BBB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7BFCE-D937-034C-AC73-5F8EC63A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C90D83-8339-F543-8C64-88CF54F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7CC332-768C-9F4C-BBC6-9741F317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7EA5E-54DA-E946-98C3-2409FF4B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E2B80-AC58-D547-A8B3-D8E9FBA7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22E3C-7C0C-FC4D-A74D-A80C4E5A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FE4035-3837-824F-BD16-878E6E851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ED821B-32FA-5A4E-ADBE-0D1E5E579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63C0DD-0B05-044E-9152-6E5CD9C4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211869-87E6-AA49-8A11-66583A84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55F42E-F0D8-2749-AC93-D8471338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5D7432-F088-A449-BCAE-0D84A7F4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39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270BF-2A96-1743-B81D-E4C709CE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EA862E-D250-354F-8CEC-5164464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5A5E4-7EBD-8041-A1EF-CE4246F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DD60E-377F-714A-A7D5-3ED26073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D815F9-B529-434F-A4A6-8A57EFD7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F93F18-8F90-E145-9878-CD7D2D4F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AA6508-B100-3445-A7E2-F02B685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7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A75E3-C089-534E-9267-661DD228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87DE1-1BF7-6E4A-B27E-9F2F885A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DE844C-3868-114D-B40A-68E1AFB8B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CEF8A8-9A24-2049-82F7-47C1847B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C7AF7E-4AF7-2A44-91ED-758736D1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A1EB14-4785-CF4C-920A-DF71B524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86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8180D-0727-184F-B44C-00A717D6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142334-D03A-BA43-B751-10EE0D6A3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0CEA31-C2C4-1449-A9F7-66379A7A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E0D18-C38F-AE4C-990F-C516BA2C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32909-B82B-3A41-A654-42C25A90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74EAF-EF99-794F-A871-C25357E3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8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FBB8B4-94CE-5544-8FC0-059A60E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3DCC6-C125-A44F-8282-AB769B4E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4E667-84F5-F64A-9157-367F2646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3409-0CD7-6947-90C5-A4F3648BCEF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897DC-36B1-3A44-8BCA-881A78C37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67E780-F20E-1340-B06D-ED7BAB30B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47C29-5536-DD4A-ADAE-FF0A0EFB4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3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32FF6-7C72-0B41-B41A-3C0CE22DC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修論図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F5B01-B435-204E-B62D-646440A24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7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44286-956E-1A48-A0F1-0314FB5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</Words>
  <Application>Microsoft Macintosh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修論図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修論図</dc:title>
  <dc:creator>熊田　匡仁</dc:creator>
  <cp:lastModifiedBy>熊田　匡仁</cp:lastModifiedBy>
  <cp:revision>3</cp:revision>
  <dcterms:created xsi:type="dcterms:W3CDTF">2021-07-08T00:34:46Z</dcterms:created>
  <dcterms:modified xsi:type="dcterms:W3CDTF">2021-07-08T02:58:03Z</dcterms:modified>
</cp:coreProperties>
</file>