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7" r:id="rId5"/>
    <p:sldId id="276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 snapToObjects="1">
      <p:cViewPr>
        <p:scale>
          <a:sx n="114" d="100"/>
          <a:sy n="114" d="100"/>
        </p:scale>
        <p:origin x="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DB509-DA04-9D48-9C58-B7AF263E3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C0140F-3894-E045-A318-F77DFA2A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B90620-3DD3-0747-865F-C2AB8A7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34747D-A90A-1841-9172-64FD355F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B62B1-8BA0-4742-9AC0-9982C926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4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EE779-790D-1F46-B193-9CEC0832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0B590B-14A0-BB49-9521-30735623D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F54-54A4-D044-9F93-AA6D4956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967D1B-2B16-F74C-9B18-CC9EAA85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DD68D-F99B-484D-A40E-7949AED5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09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9A400-1D72-0F4F-B562-E16DB28AE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6DA17A-C2F2-A84A-AD16-F3DDF2201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B93BB-0B75-984C-B5B4-6BB91583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E43A13-06CE-4A49-B7B6-2D76DDCD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5B430-5C6E-0543-927C-D72BF9E0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6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99D33-04A6-D24A-A054-925B9D84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BA7A9-8A44-3345-BCB0-0777B437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4D2F76-1D45-1244-8FE9-F6727B49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B1C01-5373-7046-A8B5-70ACEDBC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0ABCE3-0A53-764D-B56F-EB4CF72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1B1D1-E2AC-944D-94BE-BC5E9903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321447-9A89-F84D-900E-D9002667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DECCD-B18E-3147-83D5-37BBEADA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77A32-AEF0-F94B-91A6-74DDCE8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5FEE5-41B1-764C-B363-D9573222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50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FA06D-AEA8-5C48-863B-C4504365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730250-EAAE-E441-94C3-8EAC63B09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68EE84-29BA-B34B-9E85-90DC449A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DEFCDA-A8D3-9449-98A2-60A4CC36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0E740F-86FB-B643-8219-664658D4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30B95-E1E1-2641-BE6C-884B56FC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86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ABB37-5364-3B46-B6EF-C893C1A6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C7B10F-9931-604D-B3B2-780DFF06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1A69DE-1DFD-1B41-8C38-1BC966FF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6DBF34-DB41-BD42-B487-20CF849C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318D09-EAEE-BF43-B58F-E6C725BB5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07E2FC-AE06-7C40-869F-897B9B5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53F1D1-CA03-6A40-B147-70A7FF9E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A3F7A6-F3BA-424C-9D60-61D121F7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53F9B-EE93-5947-A532-5BE8D8B7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AF4330-FF4F-C141-8591-EFC0FDA0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15B0A6-6672-194E-B24B-E58626C5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8A17DF-B04D-AC43-AD76-652AFFD4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2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400F387-F04B-CD4A-A920-4513934F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A4391F-92A2-CD42-A4C7-DD38427A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5A015D-38C2-D449-803C-ECB071A7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5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19C33-97B4-EA43-896A-BF5A901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45E3A7-97D6-5E4B-ADD5-CDA02435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4D2CE-1C1F-594F-9482-4D1F4B0EA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3DDE44-BB12-E442-8B53-9BE58251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B93343-218B-FE4F-BB2D-AC649B1A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74A01-6C4A-5C44-BF97-90E499A2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8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9F257-6CCD-D341-9CC8-BF38FC9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5D88BE-7E1C-1841-9880-908F7B770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666F27-10B9-E94A-BC1B-6CD8B748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A6682-7C22-B547-B4F8-A4628A21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B3B8DB-25C1-DD47-B216-A843C1D0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8CBDF3-5845-AA4D-8E87-FC514228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18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2824F-2F5A-CB41-B9B6-09E405A4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550909-E3E9-5849-93F1-AC7F3FAA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A1ABA1-37BE-D146-9F0B-423AFE7B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719E-8EBE-924E-B951-78BC73E0915B}" type="datetimeFigureOut">
              <a:rPr kumimoji="1" lang="ja-JP" altLang="en-US" smtClean="0"/>
              <a:t>2021/9/28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EDA32-2F6F-3C40-A0A7-9BB1E61F6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81042-8123-E846-9E4E-079D56324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A5F8-A34E-984C-B575-A1E7208DB3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FB0AE-8B57-A045-8DC6-167B395D8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09.28</a:t>
            </a:r>
            <a:r>
              <a:rPr kumimoji="1" lang="ja-JP" altLang="en-US"/>
              <a:t>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5A8E28-9477-DF45-9F93-6C90D2D40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/>
              <a:t>熊田　</a:t>
            </a:r>
            <a:r>
              <a:rPr lang="ja-JP" altLang="en-US" sz="2800"/>
              <a:t>匡仁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65828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7834C-629F-CB4C-9ECD-D71666EA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07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4DA2-5760-484A-B0FD-7EC1E5D3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図形, 矢印&#10;&#10;自動的に生成された説明">
            <a:extLst>
              <a:ext uri="{FF2B5EF4-FFF2-40B4-BE49-F238E27FC236}">
                <a16:creationId xmlns:a16="http://schemas.microsoft.com/office/drawing/2014/main" id="{827257D3-8D1E-A246-A20B-8350ED9E7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750431" y="1862091"/>
            <a:ext cx="6244886" cy="499590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6740CA-9AB1-274C-AED8-4A9377D5F39C}"/>
              </a:ext>
            </a:extLst>
          </p:cNvPr>
          <p:cNvSpPr txBox="1"/>
          <p:nvPr/>
        </p:nvSpPr>
        <p:spPr>
          <a:xfrm>
            <a:off x="2631688" y="1862091"/>
            <a:ext cx="1362307" cy="13255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75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804BD8-C0BC-7248-B696-83DEBAC9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アルファ球近傍</a:t>
            </a:r>
            <a:r>
              <a:rPr kumimoji="1" lang="en-US" altLang="ja-JP" sz="3600" dirty="0"/>
              <a:t>(5Å)</a:t>
            </a:r>
            <a:r>
              <a:rPr kumimoji="1" lang="ja-JP" altLang="en-US" sz="3600"/>
              <a:t>の残基のヒストグラム</a:t>
            </a:r>
          </a:p>
        </p:txBody>
      </p:sp>
      <p:pic>
        <p:nvPicPr>
          <p:cNvPr id="4" name="図 3" descr="図形, 矢印&#10;&#10;自動的に生成された説明">
            <a:extLst>
              <a:ext uri="{FF2B5EF4-FFF2-40B4-BE49-F238E27FC236}">
                <a16:creationId xmlns:a16="http://schemas.microsoft.com/office/drawing/2014/main" id="{38A3D108-7815-D843-B7C8-CFA865098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82" b="-1"/>
          <a:stretch/>
        </p:blipFill>
        <p:spPr>
          <a:xfrm>
            <a:off x="1248936" y="1371601"/>
            <a:ext cx="8831876" cy="53223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EFEE50-F979-E842-8702-BD09E36B48E3}"/>
              </a:ext>
            </a:extLst>
          </p:cNvPr>
          <p:cNvSpPr txBox="1"/>
          <p:nvPr/>
        </p:nvSpPr>
        <p:spPr>
          <a:xfrm>
            <a:off x="1248936" y="1371600"/>
            <a:ext cx="1774903" cy="13255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1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B5015-5209-4A47-8263-F4B816FA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23A77F8-F4D0-904B-A87C-1F09976753DC}"/>
              </a:ext>
            </a:extLst>
          </p:cNvPr>
          <p:cNvSpPr/>
          <p:nvPr/>
        </p:nvSpPr>
        <p:spPr>
          <a:xfrm>
            <a:off x="1064381" y="5988203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c</a:t>
            </a:r>
            <a:r>
              <a:rPr lang="en-US" altLang="ja-JP" dirty="0"/>
              <a:t>o</a:t>
            </a:r>
            <a:r>
              <a:rPr lang="ja-JP" altLang="en-US"/>
              <a:t>lum</a:t>
            </a:r>
            <a:r>
              <a:rPr lang="en-US" altLang="ja-JP" dirty="0"/>
              <a:t>n</a:t>
            </a:r>
            <a:r>
              <a:rPr lang="ja-JP" altLang="en-US"/>
              <a:t> name: GLY, p value: 0.00038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6468AC-0D69-4848-84DE-D6A9D1B53BE2}"/>
              </a:ext>
            </a:extLst>
          </p:cNvPr>
          <p:cNvSpPr/>
          <p:nvPr/>
        </p:nvSpPr>
        <p:spPr>
          <a:xfrm>
            <a:off x="6381143" y="5972145"/>
            <a:ext cx="4047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c</a:t>
            </a:r>
            <a:r>
              <a:rPr lang="en-US" altLang="ja-JP" dirty="0"/>
              <a:t>o</a:t>
            </a:r>
            <a:r>
              <a:rPr lang="ja-JP" altLang="en-US"/>
              <a:t>lum</a:t>
            </a:r>
            <a:r>
              <a:rPr lang="en-US" altLang="ja-JP" dirty="0"/>
              <a:t>n</a:t>
            </a:r>
            <a:r>
              <a:rPr lang="ja-JP" altLang="en-US"/>
              <a:t> name: TYR, p value: 0.00757</a:t>
            </a:r>
          </a:p>
        </p:txBody>
      </p:sp>
      <p:pic>
        <p:nvPicPr>
          <p:cNvPr id="5" name="図 4" descr="図形, 矢印&#10;&#10;自動的に生成された説明">
            <a:extLst>
              <a:ext uri="{FF2B5EF4-FFF2-40B4-BE49-F238E27FC236}">
                <a16:creationId xmlns:a16="http://schemas.microsoft.com/office/drawing/2014/main" id="{71C9A6DF-E725-B342-9268-1FEF0A02B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44" t="62415" r="19631" b="25015"/>
          <a:stretch/>
        </p:blipFill>
        <p:spPr>
          <a:xfrm>
            <a:off x="1064381" y="1843427"/>
            <a:ext cx="5195286" cy="39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9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C7C4F-2B56-3643-8F87-A8BC080E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8" y="237804"/>
            <a:ext cx="11702004" cy="1325563"/>
          </a:xfrm>
        </p:spPr>
        <p:txBody>
          <a:bodyPr/>
          <a:lstStyle/>
          <a:p>
            <a:r>
              <a:rPr kumimoji="1" lang="en-US" altLang="ja-JP" dirty="0"/>
              <a:t>Pocket Similarity Search using Multi-Sketches</a:t>
            </a:r>
            <a:endParaRPr kumimoji="1"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015DFF27-E8D5-AB44-8D40-1A3074C8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64" y="1415842"/>
            <a:ext cx="7302833" cy="55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4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BC586-F069-884B-BE37-56593675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3" y="365125"/>
            <a:ext cx="11439598" cy="1325563"/>
          </a:xfrm>
        </p:spPr>
        <p:txBody>
          <a:bodyPr/>
          <a:lstStyle/>
          <a:p>
            <a:r>
              <a:rPr lang="en-US" altLang="ja-JP" dirty="0"/>
              <a:t>Pocket Similarity Search using Multi-Sketches</a:t>
            </a:r>
            <a:endParaRPr kumimoji="1" lang="ja-JP" altLang="en-US"/>
          </a:p>
        </p:txBody>
      </p:sp>
      <p:pic>
        <p:nvPicPr>
          <p:cNvPr id="4" name="図 3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37E0FB6B-530C-CD40-AF37-E8344537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7" y="2037817"/>
            <a:ext cx="6057371" cy="44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4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BC586-F069-884B-BE37-56593675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53" y="365125"/>
            <a:ext cx="11439598" cy="1325563"/>
          </a:xfrm>
        </p:spPr>
        <p:txBody>
          <a:bodyPr/>
          <a:lstStyle/>
          <a:p>
            <a:r>
              <a:rPr lang="en-US" altLang="ja-JP" dirty="0"/>
              <a:t>Pocket Similarity Search using Multi-Sketches</a:t>
            </a:r>
            <a:endParaRPr kumimoji="1" lang="ja-JP" altLang="en-US"/>
          </a:p>
        </p:txBody>
      </p:sp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492A9A06-5510-934D-B1B6-167A9902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7" y="2123681"/>
            <a:ext cx="11439598" cy="3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3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50</Words>
  <Application>Microsoft Macintosh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09.28進捗</vt:lpstr>
      <vt:lpstr>PowerPoint プレゼンテーション</vt:lpstr>
      <vt:lpstr>PowerPoint プレゼンテーション</vt:lpstr>
      <vt:lpstr>アルファ球近傍(5Å)の残基のヒストグラム</vt:lpstr>
      <vt:lpstr>PowerPoint プレゼンテーション</vt:lpstr>
      <vt:lpstr>Pocket Similarity Search using Multi-Sketches</vt:lpstr>
      <vt:lpstr>Pocket Similarity Search using Multi-Sketches</vt:lpstr>
      <vt:lpstr>Pocket Similarity Search using Multi-Sketches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09.14進捗</dc:title>
  <dc:creator>熊田　匡仁</dc:creator>
  <cp:lastModifiedBy>熊田　匡仁</cp:lastModifiedBy>
  <cp:revision>27</cp:revision>
  <dcterms:created xsi:type="dcterms:W3CDTF">2021-09-13T18:51:24Z</dcterms:created>
  <dcterms:modified xsi:type="dcterms:W3CDTF">2021-09-27T23:27:14Z</dcterms:modified>
</cp:coreProperties>
</file>