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4"/>
  </p:sldMasterIdLst>
  <p:notesMasterIdLst>
    <p:notesMasterId r:id="rId8"/>
  </p:notesMasterIdLst>
  <p:handoutMasterIdLst>
    <p:handoutMasterId r:id="rId9"/>
  </p:handoutMasterIdLst>
  <p:sldIdLst>
    <p:sldId id="745" r:id="rId5"/>
    <p:sldId id="746" r:id="rId6"/>
    <p:sldId id="747" r:id="rId7"/>
  </p:sldIdLst>
  <p:sldSz cx="9144000" cy="6858000" type="screen4x3"/>
  <p:notesSz cx="6797675" cy="9926638"/>
  <p:defaultTextStyle>
    <a:defPPr>
      <a:defRPr lang="ja-JP"/>
    </a:defPPr>
    <a:lvl1pPr algn="l" rtl="0" fontAlgn="base">
      <a:spcBef>
        <a:spcPct val="50000"/>
      </a:spcBef>
      <a:spcAft>
        <a:spcPct val="0"/>
      </a:spcAft>
      <a:defRPr kumimoji="1" kern="1200">
        <a:solidFill>
          <a:schemeClr val="tx1"/>
        </a:solidFill>
        <a:latin typeface="HGP創英角ｺﾞｼｯｸUB" pitchFamily="50" charset="-128"/>
        <a:ea typeface="HGP創英角ｺﾞｼｯｸUB" pitchFamily="50" charset="-128"/>
        <a:cs typeface="+mn-cs"/>
      </a:defRPr>
    </a:lvl1pPr>
    <a:lvl2pPr marL="457200" algn="l" rtl="0" fontAlgn="base">
      <a:spcBef>
        <a:spcPct val="50000"/>
      </a:spcBef>
      <a:spcAft>
        <a:spcPct val="0"/>
      </a:spcAft>
      <a:defRPr kumimoji="1" kern="1200">
        <a:solidFill>
          <a:schemeClr val="tx1"/>
        </a:solidFill>
        <a:latin typeface="HGP創英角ｺﾞｼｯｸUB" pitchFamily="50" charset="-128"/>
        <a:ea typeface="HGP創英角ｺﾞｼｯｸUB" pitchFamily="50" charset="-128"/>
        <a:cs typeface="+mn-cs"/>
      </a:defRPr>
    </a:lvl2pPr>
    <a:lvl3pPr marL="914400" algn="l" rtl="0" fontAlgn="base">
      <a:spcBef>
        <a:spcPct val="50000"/>
      </a:spcBef>
      <a:spcAft>
        <a:spcPct val="0"/>
      </a:spcAft>
      <a:defRPr kumimoji="1" kern="1200">
        <a:solidFill>
          <a:schemeClr val="tx1"/>
        </a:solidFill>
        <a:latin typeface="HGP創英角ｺﾞｼｯｸUB" pitchFamily="50" charset="-128"/>
        <a:ea typeface="HGP創英角ｺﾞｼｯｸUB" pitchFamily="50" charset="-128"/>
        <a:cs typeface="+mn-cs"/>
      </a:defRPr>
    </a:lvl3pPr>
    <a:lvl4pPr marL="1371600" algn="l" rtl="0" fontAlgn="base">
      <a:spcBef>
        <a:spcPct val="50000"/>
      </a:spcBef>
      <a:spcAft>
        <a:spcPct val="0"/>
      </a:spcAft>
      <a:defRPr kumimoji="1" kern="1200">
        <a:solidFill>
          <a:schemeClr val="tx1"/>
        </a:solidFill>
        <a:latin typeface="HGP創英角ｺﾞｼｯｸUB" pitchFamily="50" charset="-128"/>
        <a:ea typeface="HGP創英角ｺﾞｼｯｸUB" pitchFamily="50" charset="-128"/>
        <a:cs typeface="+mn-cs"/>
      </a:defRPr>
    </a:lvl4pPr>
    <a:lvl5pPr marL="1828800" algn="l" rtl="0" fontAlgn="base">
      <a:spcBef>
        <a:spcPct val="50000"/>
      </a:spcBef>
      <a:spcAft>
        <a:spcPct val="0"/>
      </a:spcAft>
      <a:defRPr kumimoji="1"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kern="1200">
        <a:solidFill>
          <a:schemeClr val="tx1"/>
        </a:solidFill>
        <a:latin typeface="HGP創英角ｺﾞｼｯｸUB" pitchFamily="50" charset="-128"/>
        <a:ea typeface="HGP創英角ｺﾞｼｯｸUB" pitchFamily="50" charset="-128"/>
        <a:cs typeface="+mn-cs"/>
      </a:defRPr>
    </a:lvl9pPr>
  </p:defaultTextStyle>
  <p:extLst>
    <p:ext uri="{EFAFB233-063F-42B5-8137-9DF3F51BA10A}">
      <p15:sldGuideLst xmlns:p15="http://schemas.microsoft.com/office/powerpoint/2012/main">
        <p15:guide id="1" orient="horz">
          <p15:clr>
            <a:srgbClr val="A4A3A4"/>
          </p15:clr>
        </p15:guide>
        <p15:guide id="2" pos="385">
          <p15:clr>
            <a:srgbClr val="A4A3A4"/>
          </p15:clr>
        </p15:guide>
        <p15:guide id="3" pos="158">
          <p15:clr>
            <a:srgbClr val="A4A3A4"/>
          </p15:clr>
        </p15:guide>
        <p15:guide id="4" pos="295">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99FF"/>
    <a:srgbClr val="99FF66"/>
    <a:srgbClr val="D9D9D9"/>
    <a:srgbClr val="F4F4F4"/>
    <a:srgbClr val="DEF1CA"/>
    <a:srgbClr val="B2E7FA"/>
    <a:srgbClr val="FFC000"/>
    <a:srgbClr val="EC04A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CF4CB-52D0-406A-AD4A-A83897899784}" v="170" dt="2024-10-04T10:06:02.5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93788" autoAdjust="0"/>
  </p:normalViewPr>
  <p:slideViewPr>
    <p:cSldViewPr snapToGrid="0">
      <p:cViewPr>
        <p:scale>
          <a:sx n="100" d="100"/>
          <a:sy n="100" d="100"/>
        </p:scale>
        <p:origin x="1800" y="318"/>
      </p:cViewPr>
      <p:guideLst>
        <p:guide orient="horz"/>
        <p:guide pos="385"/>
        <p:guide pos="158"/>
        <p:guide pos="295"/>
      </p:guideLst>
    </p:cSldViewPr>
  </p:slideViewPr>
  <p:notesTextViewPr>
    <p:cViewPr>
      <p:scale>
        <a:sx n="100" d="100"/>
        <a:sy n="100" d="100"/>
      </p:scale>
      <p:origin x="0" y="0"/>
    </p:cViewPr>
  </p:notesTextViewPr>
  <p:notesViewPr>
    <p:cSldViewPr snapToGrid="0">
      <p:cViewPr>
        <p:scale>
          <a:sx n="1" d="2"/>
          <a:sy n="1" d="2"/>
        </p:scale>
        <p:origin x="0" y="0"/>
      </p:cViewPr>
      <p:guideLst>
        <p:guide orient="horz" pos="3127"/>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i Masakazu　( 西　正和 )" userId="4c26940d-3caf-4724-8f3a-f28d4cf57f1d" providerId="ADAL" clId="{24DCF4CB-52D0-406A-AD4A-A83897899784}"/>
    <pc:docChg chg="undo custSel addSld delSld modSld">
      <pc:chgData name="Nishi Masakazu　( 西　正和 )" userId="4c26940d-3caf-4724-8f3a-f28d4cf57f1d" providerId="ADAL" clId="{24DCF4CB-52D0-406A-AD4A-A83897899784}" dt="2024-10-04T10:08:12.406" v="1485" actId="14100"/>
      <pc:docMkLst>
        <pc:docMk/>
      </pc:docMkLst>
      <pc:sldChg chg="del">
        <pc:chgData name="Nishi Masakazu　( 西　正和 )" userId="4c26940d-3caf-4724-8f3a-f28d4cf57f1d" providerId="ADAL" clId="{24DCF4CB-52D0-406A-AD4A-A83897899784}" dt="2024-10-02T08:40:12.483" v="1" actId="47"/>
        <pc:sldMkLst>
          <pc:docMk/>
          <pc:sldMk cId="1377411174" sldId="704"/>
        </pc:sldMkLst>
      </pc:sldChg>
      <pc:sldChg chg="del">
        <pc:chgData name="Nishi Masakazu　( 西　正和 )" userId="4c26940d-3caf-4724-8f3a-f28d4cf57f1d" providerId="ADAL" clId="{24DCF4CB-52D0-406A-AD4A-A83897899784}" dt="2024-10-02T08:40:12.483" v="1" actId="47"/>
        <pc:sldMkLst>
          <pc:docMk/>
          <pc:sldMk cId="2932580804" sldId="711"/>
        </pc:sldMkLst>
      </pc:sldChg>
      <pc:sldChg chg="del">
        <pc:chgData name="Nishi Masakazu　( 西　正和 )" userId="4c26940d-3caf-4724-8f3a-f28d4cf57f1d" providerId="ADAL" clId="{24DCF4CB-52D0-406A-AD4A-A83897899784}" dt="2024-10-02T08:40:12.483" v="1" actId="47"/>
        <pc:sldMkLst>
          <pc:docMk/>
          <pc:sldMk cId="3590660013" sldId="717"/>
        </pc:sldMkLst>
      </pc:sldChg>
      <pc:sldChg chg="del">
        <pc:chgData name="Nishi Masakazu　( 西　正和 )" userId="4c26940d-3caf-4724-8f3a-f28d4cf57f1d" providerId="ADAL" clId="{24DCF4CB-52D0-406A-AD4A-A83897899784}" dt="2024-10-02T08:40:12.483" v="1" actId="47"/>
        <pc:sldMkLst>
          <pc:docMk/>
          <pc:sldMk cId="3849351178" sldId="720"/>
        </pc:sldMkLst>
      </pc:sldChg>
      <pc:sldChg chg="del">
        <pc:chgData name="Nishi Masakazu　( 西　正和 )" userId="4c26940d-3caf-4724-8f3a-f28d4cf57f1d" providerId="ADAL" clId="{24DCF4CB-52D0-406A-AD4A-A83897899784}" dt="2024-10-02T08:40:12.483" v="1" actId="47"/>
        <pc:sldMkLst>
          <pc:docMk/>
          <pc:sldMk cId="1431310613" sldId="730"/>
        </pc:sldMkLst>
      </pc:sldChg>
      <pc:sldChg chg="del">
        <pc:chgData name="Nishi Masakazu　( 西　正和 )" userId="4c26940d-3caf-4724-8f3a-f28d4cf57f1d" providerId="ADAL" clId="{24DCF4CB-52D0-406A-AD4A-A83897899784}" dt="2024-10-02T08:40:12.483" v="1" actId="47"/>
        <pc:sldMkLst>
          <pc:docMk/>
          <pc:sldMk cId="2522318499" sldId="731"/>
        </pc:sldMkLst>
      </pc:sldChg>
      <pc:sldChg chg="del">
        <pc:chgData name="Nishi Masakazu　( 西　正和 )" userId="4c26940d-3caf-4724-8f3a-f28d4cf57f1d" providerId="ADAL" clId="{24DCF4CB-52D0-406A-AD4A-A83897899784}" dt="2024-10-02T08:40:12.483" v="1" actId="47"/>
        <pc:sldMkLst>
          <pc:docMk/>
          <pc:sldMk cId="3375718426" sldId="732"/>
        </pc:sldMkLst>
      </pc:sldChg>
      <pc:sldChg chg="del">
        <pc:chgData name="Nishi Masakazu　( 西　正和 )" userId="4c26940d-3caf-4724-8f3a-f28d4cf57f1d" providerId="ADAL" clId="{24DCF4CB-52D0-406A-AD4A-A83897899784}" dt="2024-10-02T08:40:12.483" v="1" actId="47"/>
        <pc:sldMkLst>
          <pc:docMk/>
          <pc:sldMk cId="3830170399" sldId="733"/>
        </pc:sldMkLst>
      </pc:sldChg>
      <pc:sldChg chg="del">
        <pc:chgData name="Nishi Masakazu　( 西　正和 )" userId="4c26940d-3caf-4724-8f3a-f28d4cf57f1d" providerId="ADAL" clId="{24DCF4CB-52D0-406A-AD4A-A83897899784}" dt="2024-10-02T08:40:12.483" v="1" actId="47"/>
        <pc:sldMkLst>
          <pc:docMk/>
          <pc:sldMk cId="1605547274" sldId="734"/>
        </pc:sldMkLst>
      </pc:sldChg>
      <pc:sldChg chg="del">
        <pc:chgData name="Nishi Masakazu　( 西　正和 )" userId="4c26940d-3caf-4724-8f3a-f28d4cf57f1d" providerId="ADAL" clId="{24DCF4CB-52D0-406A-AD4A-A83897899784}" dt="2024-10-02T08:40:12.483" v="1" actId="47"/>
        <pc:sldMkLst>
          <pc:docMk/>
          <pc:sldMk cId="4212086345" sldId="735"/>
        </pc:sldMkLst>
      </pc:sldChg>
      <pc:sldChg chg="del">
        <pc:chgData name="Nishi Masakazu　( 西　正和 )" userId="4c26940d-3caf-4724-8f3a-f28d4cf57f1d" providerId="ADAL" clId="{24DCF4CB-52D0-406A-AD4A-A83897899784}" dt="2024-10-02T08:40:12.483" v="1" actId="47"/>
        <pc:sldMkLst>
          <pc:docMk/>
          <pc:sldMk cId="4155058515" sldId="736"/>
        </pc:sldMkLst>
      </pc:sldChg>
      <pc:sldChg chg="del">
        <pc:chgData name="Nishi Masakazu　( 西　正和 )" userId="4c26940d-3caf-4724-8f3a-f28d4cf57f1d" providerId="ADAL" clId="{24DCF4CB-52D0-406A-AD4A-A83897899784}" dt="2024-10-02T08:40:12.483" v="1" actId="47"/>
        <pc:sldMkLst>
          <pc:docMk/>
          <pc:sldMk cId="884656185" sldId="737"/>
        </pc:sldMkLst>
      </pc:sldChg>
      <pc:sldChg chg="del">
        <pc:chgData name="Nishi Masakazu　( 西　正和 )" userId="4c26940d-3caf-4724-8f3a-f28d4cf57f1d" providerId="ADAL" clId="{24DCF4CB-52D0-406A-AD4A-A83897899784}" dt="2024-10-02T08:40:12.483" v="1" actId="47"/>
        <pc:sldMkLst>
          <pc:docMk/>
          <pc:sldMk cId="2154010291" sldId="739"/>
        </pc:sldMkLst>
      </pc:sldChg>
      <pc:sldChg chg="del">
        <pc:chgData name="Nishi Masakazu　( 西　正和 )" userId="4c26940d-3caf-4724-8f3a-f28d4cf57f1d" providerId="ADAL" clId="{24DCF4CB-52D0-406A-AD4A-A83897899784}" dt="2024-10-02T08:40:08.198" v="0" actId="47"/>
        <pc:sldMkLst>
          <pc:docMk/>
          <pc:sldMk cId="2111902414" sldId="740"/>
        </pc:sldMkLst>
      </pc:sldChg>
      <pc:sldChg chg="del">
        <pc:chgData name="Nishi Masakazu　( 西　正和 )" userId="4c26940d-3caf-4724-8f3a-f28d4cf57f1d" providerId="ADAL" clId="{24DCF4CB-52D0-406A-AD4A-A83897899784}" dt="2024-10-02T08:40:12.483" v="1" actId="47"/>
        <pc:sldMkLst>
          <pc:docMk/>
          <pc:sldMk cId="3707901148" sldId="741"/>
        </pc:sldMkLst>
      </pc:sldChg>
      <pc:sldChg chg="del">
        <pc:chgData name="Nishi Masakazu　( 西　正和 )" userId="4c26940d-3caf-4724-8f3a-f28d4cf57f1d" providerId="ADAL" clId="{24DCF4CB-52D0-406A-AD4A-A83897899784}" dt="2024-10-02T08:40:08.198" v="0" actId="47"/>
        <pc:sldMkLst>
          <pc:docMk/>
          <pc:sldMk cId="3976560442" sldId="742"/>
        </pc:sldMkLst>
      </pc:sldChg>
      <pc:sldChg chg="del">
        <pc:chgData name="Nishi Masakazu　( 西　正和 )" userId="4c26940d-3caf-4724-8f3a-f28d4cf57f1d" providerId="ADAL" clId="{24DCF4CB-52D0-406A-AD4A-A83897899784}" dt="2024-10-02T08:40:08.198" v="0" actId="47"/>
        <pc:sldMkLst>
          <pc:docMk/>
          <pc:sldMk cId="1780264188" sldId="743"/>
        </pc:sldMkLst>
      </pc:sldChg>
      <pc:sldChg chg="del">
        <pc:chgData name="Nishi Masakazu　( 西　正和 )" userId="4c26940d-3caf-4724-8f3a-f28d4cf57f1d" providerId="ADAL" clId="{24DCF4CB-52D0-406A-AD4A-A83897899784}" dt="2024-10-02T08:40:12.483" v="1" actId="47"/>
        <pc:sldMkLst>
          <pc:docMk/>
          <pc:sldMk cId="2442077992" sldId="744"/>
        </pc:sldMkLst>
      </pc:sldChg>
      <pc:sldChg chg="modSp mod">
        <pc:chgData name="Nishi Masakazu　( 西　正和 )" userId="4c26940d-3caf-4724-8f3a-f28d4cf57f1d" providerId="ADAL" clId="{24DCF4CB-52D0-406A-AD4A-A83897899784}" dt="2024-10-02T08:40:51.508" v="3" actId="207"/>
        <pc:sldMkLst>
          <pc:docMk/>
          <pc:sldMk cId="2704224766" sldId="745"/>
        </pc:sldMkLst>
        <pc:spChg chg="mod">
          <ac:chgData name="Nishi Masakazu　( 西　正和 )" userId="4c26940d-3caf-4724-8f3a-f28d4cf57f1d" providerId="ADAL" clId="{24DCF4CB-52D0-406A-AD4A-A83897899784}" dt="2024-10-02T08:40:51.508" v="3" actId="207"/>
          <ac:spMkLst>
            <pc:docMk/>
            <pc:sldMk cId="2704224766" sldId="745"/>
            <ac:spMk id="304" creationId="{AFFC996D-342E-0350-E50A-B6867E14146D}"/>
          </ac:spMkLst>
        </pc:spChg>
      </pc:sldChg>
      <pc:sldChg chg="modSp mod">
        <pc:chgData name="Nishi Masakazu　( 西　正和 )" userId="4c26940d-3caf-4724-8f3a-f28d4cf57f1d" providerId="ADAL" clId="{24DCF4CB-52D0-406A-AD4A-A83897899784}" dt="2024-10-04T07:52:01.099" v="49" actId="404"/>
        <pc:sldMkLst>
          <pc:docMk/>
          <pc:sldMk cId="2805418085" sldId="746"/>
        </pc:sldMkLst>
        <pc:spChg chg="mod">
          <ac:chgData name="Nishi Masakazu　( 西　正和 )" userId="4c26940d-3caf-4724-8f3a-f28d4cf57f1d" providerId="ADAL" clId="{24DCF4CB-52D0-406A-AD4A-A83897899784}" dt="2024-10-04T06:42:33.641" v="43" actId="20577"/>
          <ac:spMkLst>
            <pc:docMk/>
            <pc:sldMk cId="2805418085" sldId="746"/>
            <ac:spMk id="487" creationId="{5F57F74F-051F-07E7-3A75-E1C48A876A7E}"/>
          </ac:spMkLst>
        </pc:spChg>
        <pc:spChg chg="mod">
          <ac:chgData name="Nishi Masakazu　( 西　正和 )" userId="4c26940d-3caf-4724-8f3a-f28d4cf57f1d" providerId="ADAL" clId="{24DCF4CB-52D0-406A-AD4A-A83897899784}" dt="2024-10-04T07:52:01.099" v="49" actId="404"/>
          <ac:spMkLst>
            <pc:docMk/>
            <pc:sldMk cId="2805418085" sldId="746"/>
            <ac:spMk id="495" creationId="{EF2C230A-8AFB-3F5B-9580-A67157DB04E1}"/>
          </ac:spMkLst>
        </pc:spChg>
        <pc:spChg chg="mod">
          <ac:chgData name="Nishi Masakazu　( 西　正和 )" userId="4c26940d-3caf-4724-8f3a-f28d4cf57f1d" providerId="ADAL" clId="{24DCF4CB-52D0-406A-AD4A-A83897899784}" dt="2024-10-04T01:44:00.015" v="41" actId="404"/>
          <ac:spMkLst>
            <pc:docMk/>
            <pc:sldMk cId="2805418085" sldId="746"/>
            <ac:spMk id="2074" creationId="{D74C3646-23C3-C6AF-BBB8-B378D8AC291F}"/>
          </ac:spMkLst>
        </pc:spChg>
      </pc:sldChg>
      <pc:sldChg chg="addSp delSp modSp add mod">
        <pc:chgData name="Nishi Masakazu　( 西　正和 )" userId="4c26940d-3caf-4724-8f3a-f28d4cf57f1d" providerId="ADAL" clId="{24DCF4CB-52D0-406A-AD4A-A83897899784}" dt="2024-10-04T10:08:12.406" v="1485" actId="14100"/>
        <pc:sldMkLst>
          <pc:docMk/>
          <pc:sldMk cId="187575934" sldId="747"/>
        </pc:sldMkLst>
        <pc:spChg chg="add mod">
          <ac:chgData name="Nishi Masakazu　( 西　正和 )" userId="4c26940d-3caf-4724-8f3a-f28d4cf57f1d" providerId="ADAL" clId="{24DCF4CB-52D0-406A-AD4A-A83897899784}" dt="2024-10-04T07:54:48.770" v="116" actId="14100"/>
          <ac:spMkLst>
            <pc:docMk/>
            <pc:sldMk cId="187575934" sldId="747"/>
            <ac:spMk id="3" creationId="{23B50609-3FB1-0A3D-70AD-7679B403CC05}"/>
          </ac:spMkLst>
        </pc:spChg>
        <pc:spChg chg="add mod">
          <ac:chgData name="Nishi Masakazu　( 西　正和 )" userId="4c26940d-3caf-4724-8f3a-f28d4cf57f1d" providerId="ADAL" clId="{24DCF4CB-52D0-406A-AD4A-A83897899784}" dt="2024-10-04T10:08:12.406" v="1485" actId="14100"/>
          <ac:spMkLst>
            <pc:docMk/>
            <pc:sldMk cId="187575934" sldId="747"/>
            <ac:spMk id="4" creationId="{9225909B-D8A3-A95B-DE3A-B31D3161CE3B}"/>
          </ac:spMkLst>
        </pc:spChg>
        <pc:spChg chg="add">
          <ac:chgData name="Nishi Masakazu　( 西　正和 )" userId="4c26940d-3caf-4724-8f3a-f28d4cf57f1d" providerId="ADAL" clId="{24DCF4CB-52D0-406A-AD4A-A83897899784}" dt="2024-10-04T08:04:27.094" v="339"/>
          <ac:spMkLst>
            <pc:docMk/>
            <pc:sldMk cId="187575934" sldId="747"/>
            <ac:spMk id="5" creationId="{223EFC54-F669-F031-5917-60AF1EE65A38}"/>
          </ac:spMkLst>
        </pc:spChg>
        <pc:spChg chg="add mod">
          <ac:chgData name="Nishi Masakazu　( 西　正和 )" userId="4c26940d-3caf-4724-8f3a-f28d4cf57f1d" providerId="ADAL" clId="{24DCF4CB-52D0-406A-AD4A-A83897899784}" dt="2024-10-04T09:56:05.186" v="711" actId="1035"/>
          <ac:spMkLst>
            <pc:docMk/>
            <pc:sldMk cId="187575934" sldId="747"/>
            <ac:spMk id="9" creationId="{DDC59668-5E08-9E41-E4F5-1567ED443E83}"/>
          </ac:spMkLst>
        </pc:spChg>
        <pc:spChg chg="add mod">
          <ac:chgData name="Nishi Masakazu　( 西　正和 )" userId="4c26940d-3caf-4724-8f3a-f28d4cf57f1d" providerId="ADAL" clId="{24DCF4CB-52D0-406A-AD4A-A83897899784}" dt="2024-10-04T09:56:05.186" v="711" actId="1035"/>
          <ac:spMkLst>
            <pc:docMk/>
            <pc:sldMk cId="187575934" sldId="747"/>
            <ac:spMk id="10" creationId="{9B6F7D85-B81C-6997-6AA9-113594758CAC}"/>
          </ac:spMkLst>
        </pc:spChg>
        <pc:spChg chg="add mod">
          <ac:chgData name="Nishi Masakazu　( 西　正和 )" userId="4c26940d-3caf-4724-8f3a-f28d4cf57f1d" providerId="ADAL" clId="{24DCF4CB-52D0-406A-AD4A-A83897899784}" dt="2024-10-04T08:33:00.034" v="463" actId="164"/>
          <ac:spMkLst>
            <pc:docMk/>
            <pc:sldMk cId="187575934" sldId="747"/>
            <ac:spMk id="19" creationId="{6BFDD547-AD3F-54CF-FE3A-0EF9E5A7510D}"/>
          </ac:spMkLst>
        </pc:spChg>
        <pc:spChg chg="add mod">
          <ac:chgData name="Nishi Masakazu　( 西　正和 )" userId="4c26940d-3caf-4724-8f3a-f28d4cf57f1d" providerId="ADAL" clId="{24DCF4CB-52D0-406A-AD4A-A83897899784}" dt="2024-10-04T09:56:05.186" v="711" actId="1035"/>
          <ac:spMkLst>
            <pc:docMk/>
            <pc:sldMk cId="187575934" sldId="747"/>
            <ac:spMk id="29" creationId="{CC9EE440-4DB2-F0BF-AF87-F0845ECBB7CC}"/>
          </ac:spMkLst>
        </pc:spChg>
        <pc:spChg chg="add mod">
          <ac:chgData name="Nishi Masakazu　( 西　正和 )" userId="4c26940d-3caf-4724-8f3a-f28d4cf57f1d" providerId="ADAL" clId="{24DCF4CB-52D0-406A-AD4A-A83897899784}" dt="2024-10-04T10:06:45.475" v="1440" actId="20577"/>
          <ac:spMkLst>
            <pc:docMk/>
            <pc:sldMk cId="187575934" sldId="747"/>
            <ac:spMk id="35" creationId="{3E41FFB8-73F5-A7F1-6EF8-0757ED2C7081}"/>
          </ac:spMkLst>
        </pc:spChg>
        <pc:spChg chg="del">
          <ac:chgData name="Nishi Masakazu　( 西　正和 )" userId="4c26940d-3caf-4724-8f3a-f28d4cf57f1d" providerId="ADAL" clId="{24DCF4CB-52D0-406A-AD4A-A83897899784}" dt="2024-10-04T07:53:21.622" v="51" actId="478"/>
          <ac:spMkLst>
            <pc:docMk/>
            <pc:sldMk cId="187575934" sldId="747"/>
            <ac:spMk id="281" creationId="{90B27078-4924-7B89-0111-4B0CEEADB8BC}"/>
          </ac:spMkLst>
        </pc:spChg>
        <pc:spChg chg="del">
          <ac:chgData name="Nishi Masakazu　( 西　正和 )" userId="4c26940d-3caf-4724-8f3a-f28d4cf57f1d" providerId="ADAL" clId="{24DCF4CB-52D0-406A-AD4A-A83897899784}" dt="2024-10-04T07:53:21.622" v="51" actId="478"/>
          <ac:spMkLst>
            <pc:docMk/>
            <pc:sldMk cId="187575934" sldId="747"/>
            <ac:spMk id="283" creationId="{6FEC0F0C-32C7-09AE-89AF-0CBFEACCE553}"/>
          </ac:spMkLst>
        </pc:spChg>
        <pc:spChg chg="del">
          <ac:chgData name="Nishi Masakazu　( 西　正和 )" userId="4c26940d-3caf-4724-8f3a-f28d4cf57f1d" providerId="ADAL" clId="{24DCF4CB-52D0-406A-AD4A-A83897899784}" dt="2024-10-04T07:53:21.622" v="51" actId="478"/>
          <ac:spMkLst>
            <pc:docMk/>
            <pc:sldMk cId="187575934" sldId="747"/>
            <ac:spMk id="288" creationId="{A64D5C4E-EF42-B128-5173-3F773158DDB5}"/>
          </ac:spMkLst>
        </pc:spChg>
        <pc:spChg chg="add mod">
          <ac:chgData name="Nishi Masakazu　( 西　正和 )" userId="4c26940d-3caf-4724-8f3a-f28d4cf57f1d" providerId="ADAL" clId="{24DCF4CB-52D0-406A-AD4A-A83897899784}" dt="2024-10-04T09:56:05.186" v="711" actId="1035"/>
          <ac:spMkLst>
            <pc:docMk/>
            <pc:sldMk cId="187575934" sldId="747"/>
            <ac:spMk id="453" creationId="{7F0EA683-25CF-B44E-356D-42366886C5FA}"/>
          </ac:spMkLst>
        </pc:spChg>
        <pc:spChg chg="add">
          <ac:chgData name="Nishi Masakazu　( 西　正和 )" userId="4c26940d-3caf-4724-8f3a-f28d4cf57f1d" providerId="ADAL" clId="{24DCF4CB-52D0-406A-AD4A-A83897899784}" dt="2024-10-04T09:44:07.369" v="568"/>
          <ac:spMkLst>
            <pc:docMk/>
            <pc:sldMk cId="187575934" sldId="747"/>
            <ac:spMk id="454" creationId="{D821576B-7527-E052-A2A4-F8FF861AFFCD}"/>
          </ac:spMkLst>
        </pc:spChg>
        <pc:spChg chg="add mod">
          <ac:chgData name="Nishi Masakazu　( 西　正和 )" userId="4c26940d-3caf-4724-8f3a-f28d4cf57f1d" providerId="ADAL" clId="{24DCF4CB-52D0-406A-AD4A-A83897899784}" dt="2024-10-04T09:56:05.186" v="711" actId="1035"/>
          <ac:spMkLst>
            <pc:docMk/>
            <pc:sldMk cId="187575934" sldId="747"/>
            <ac:spMk id="460" creationId="{9765DC38-ADDE-F637-9AB2-6301784D4F8E}"/>
          </ac:spMkLst>
        </pc:spChg>
        <pc:spChg chg="add mod">
          <ac:chgData name="Nishi Masakazu　( 西　正和 )" userId="4c26940d-3caf-4724-8f3a-f28d4cf57f1d" providerId="ADAL" clId="{24DCF4CB-52D0-406A-AD4A-A83897899784}" dt="2024-10-04T09:56:05.186" v="711" actId="1035"/>
          <ac:spMkLst>
            <pc:docMk/>
            <pc:sldMk cId="187575934" sldId="747"/>
            <ac:spMk id="465" creationId="{76A05D01-69CE-DF86-B2B8-FDC3B69368A8}"/>
          </ac:spMkLst>
        </pc:spChg>
        <pc:spChg chg="add mod">
          <ac:chgData name="Nishi Masakazu　( 西　正和 )" userId="4c26940d-3caf-4724-8f3a-f28d4cf57f1d" providerId="ADAL" clId="{24DCF4CB-52D0-406A-AD4A-A83897899784}" dt="2024-10-04T09:56:05.186" v="711" actId="1035"/>
          <ac:spMkLst>
            <pc:docMk/>
            <pc:sldMk cId="187575934" sldId="747"/>
            <ac:spMk id="467" creationId="{5599E933-78CB-378B-594A-CFED470D8783}"/>
          </ac:spMkLst>
        </pc:spChg>
        <pc:spChg chg="add mod">
          <ac:chgData name="Nishi Masakazu　( 西　正和 )" userId="4c26940d-3caf-4724-8f3a-f28d4cf57f1d" providerId="ADAL" clId="{24DCF4CB-52D0-406A-AD4A-A83897899784}" dt="2024-10-04T09:56:05.186" v="711" actId="1035"/>
          <ac:spMkLst>
            <pc:docMk/>
            <pc:sldMk cId="187575934" sldId="747"/>
            <ac:spMk id="470" creationId="{A104C903-E6A2-E558-7BC2-B70EAB32AF3B}"/>
          </ac:spMkLst>
        </pc:spChg>
        <pc:spChg chg="add mod">
          <ac:chgData name="Nishi Masakazu　( 西　正和 )" userId="4c26940d-3caf-4724-8f3a-f28d4cf57f1d" providerId="ADAL" clId="{24DCF4CB-52D0-406A-AD4A-A83897899784}" dt="2024-10-04T09:56:05.186" v="711" actId="1035"/>
          <ac:spMkLst>
            <pc:docMk/>
            <pc:sldMk cId="187575934" sldId="747"/>
            <ac:spMk id="471" creationId="{98438357-085C-7461-98CB-EC569F1DCB92}"/>
          </ac:spMkLst>
        </pc:spChg>
        <pc:spChg chg="add mod">
          <ac:chgData name="Nishi Masakazu　( 西　正和 )" userId="4c26940d-3caf-4724-8f3a-f28d4cf57f1d" providerId="ADAL" clId="{24DCF4CB-52D0-406A-AD4A-A83897899784}" dt="2024-10-04T10:06:00.341" v="1407" actId="1076"/>
          <ac:spMkLst>
            <pc:docMk/>
            <pc:sldMk cId="187575934" sldId="747"/>
            <ac:spMk id="476" creationId="{D3C92BE6-A09B-5788-4E88-4D8B289390DF}"/>
          </ac:spMkLst>
        </pc:spChg>
        <pc:spChg chg="add mod">
          <ac:chgData name="Nishi Masakazu　( 西　正和 )" userId="4c26940d-3caf-4724-8f3a-f28d4cf57f1d" providerId="ADAL" clId="{24DCF4CB-52D0-406A-AD4A-A83897899784}" dt="2024-10-04T10:06:54.650" v="1456" actId="20577"/>
          <ac:spMkLst>
            <pc:docMk/>
            <pc:sldMk cId="187575934" sldId="747"/>
            <ac:spMk id="478" creationId="{00101DA3-F668-ABC8-D649-0C0BE4ACCD35}"/>
          </ac:spMkLst>
        </pc:spChg>
        <pc:spChg chg="del">
          <ac:chgData name="Nishi Masakazu　( 西　正和 )" userId="4c26940d-3caf-4724-8f3a-f28d4cf57f1d" providerId="ADAL" clId="{24DCF4CB-52D0-406A-AD4A-A83897899784}" dt="2024-10-04T07:53:21.622" v="51" actId="478"/>
          <ac:spMkLst>
            <pc:docMk/>
            <pc:sldMk cId="187575934" sldId="747"/>
            <ac:spMk id="485" creationId="{D4F2F1BB-E487-9C93-33F9-0731C11CFE73}"/>
          </ac:spMkLst>
        </pc:spChg>
        <pc:spChg chg="del">
          <ac:chgData name="Nishi Masakazu　( 西　正和 )" userId="4c26940d-3caf-4724-8f3a-f28d4cf57f1d" providerId="ADAL" clId="{24DCF4CB-52D0-406A-AD4A-A83897899784}" dt="2024-10-04T07:53:21.622" v="51" actId="478"/>
          <ac:spMkLst>
            <pc:docMk/>
            <pc:sldMk cId="187575934" sldId="747"/>
            <ac:spMk id="487" creationId="{5F57F74F-051F-07E7-3A75-E1C48A876A7E}"/>
          </ac:spMkLst>
        </pc:spChg>
        <pc:spChg chg="del">
          <ac:chgData name="Nishi Masakazu　( 西　正和 )" userId="4c26940d-3caf-4724-8f3a-f28d4cf57f1d" providerId="ADAL" clId="{24DCF4CB-52D0-406A-AD4A-A83897899784}" dt="2024-10-04T07:53:21.622" v="51" actId="478"/>
          <ac:spMkLst>
            <pc:docMk/>
            <pc:sldMk cId="187575934" sldId="747"/>
            <ac:spMk id="494" creationId="{0ECD4CC9-0716-3CFD-5C9B-388408E89601}"/>
          </ac:spMkLst>
        </pc:spChg>
        <pc:spChg chg="del">
          <ac:chgData name="Nishi Masakazu　( 西　正和 )" userId="4c26940d-3caf-4724-8f3a-f28d4cf57f1d" providerId="ADAL" clId="{24DCF4CB-52D0-406A-AD4A-A83897899784}" dt="2024-10-04T07:53:21.622" v="51" actId="478"/>
          <ac:spMkLst>
            <pc:docMk/>
            <pc:sldMk cId="187575934" sldId="747"/>
            <ac:spMk id="495" creationId="{EF2C230A-8AFB-3F5B-9580-A67157DB04E1}"/>
          </ac:spMkLst>
        </pc:spChg>
        <pc:spChg chg="del">
          <ac:chgData name="Nishi Masakazu　( 西　正和 )" userId="4c26940d-3caf-4724-8f3a-f28d4cf57f1d" providerId="ADAL" clId="{24DCF4CB-52D0-406A-AD4A-A83897899784}" dt="2024-10-04T07:53:21.622" v="51" actId="478"/>
          <ac:spMkLst>
            <pc:docMk/>
            <pc:sldMk cId="187575934" sldId="747"/>
            <ac:spMk id="499" creationId="{191B16EC-4BCA-08FA-1B7F-CF4E8711906D}"/>
          </ac:spMkLst>
        </pc:spChg>
        <pc:spChg chg="del">
          <ac:chgData name="Nishi Masakazu　( 西　正和 )" userId="4c26940d-3caf-4724-8f3a-f28d4cf57f1d" providerId="ADAL" clId="{24DCF4CB-52D0-406A-AD4A-A83897899784}" dt="2024-10-04T07:53:21.622" v="51" actId="478"/>
          <ac:spMkLst>
            <pc:docMk/>
            <pc:sldMk cId="187575934" sldId="747"/>
            <ac:spMk id="500" creationId="{9068E243-2A1C-329F-DF6B-D196E397C1A4}"/>
          </ac:spMkLst>
        </pc:spChg>
        <pc:spChg chg="del">
          <ac:chgData name="Nishi Masakazu　( 西　正和 )" userId="4c26940d-3caf-4724-8f3a-f28d4cf57f1d" providerId="ADAL" clId="{24DCF4CB-52D0-406A-AD4A-A83897899784}" dt="2024-10-04T07:53:21.622" v="51" actId="478"/>
          <ac:spMkLst>
            <pc:docMk/>
            <pc:sldMk cId="187575934" sldId="747"/>
            <ac:spMk id="511" creationId="{70C3C827-1EB7-12AE-DC27-0E789CA54A59}"/>
          </ac:spMkLst>
        </pc:spChg>
        <pc:grpChg chg="add mod">
          <ac:chgData name="Nishi Masakazu　( 西　正和 )" userId="4c26940d-3caf-4724-8f3a-f28d4cf57f1d" providerId="ADAL" clId="{24DCF4CB-52D0-406A-AD4A-A83897899784}" dt="2024-10-04T09:56:05.186" v="711" actId="1035"/>
          <ac:grpSpMkLst>
            <pc:docMk/>
            <pc:sldMk cId="187575934" sldId="747"/>
            <ac:grpSpMk id="11" creationId="{54D92C47-0DF0-0139-679B-39704F2123E2}"/>
          </ac:grpSpMkLst>
        </pc:grpChg>
        <pc:grpChg chg="add del mod">
          <ac:chgData name="Nishi Masakazu　( 西　正和 )" userId="4c26940d-3caf-4724-8f3a-f28d4cf57f1d" providerId="ADAL" clId="{24DCF4CB-52D0-406A-AD4A-A83897899784}" dt="2024-10-04T09:24:41.699" v="506" actId="478"/>
          <ac:grpSpMkLst>
            <pc:docMk/>
            <pc:sldMk cId="187575934" sldId="747"/>
            <ac:grpSpMk id="22" creationId="{12AB03ED-1B23-2070-97D0-8A8447F868DF}"/>
          </ac:grpSpMkLst>
        </pc:grpChg>
        <pc:grpChg chg="del">
          <ac:chgData name="Nishi Masakazu　( 西　正和 )" userId="4c26940d-3caf-4724-8f3a-f28d4cf57f1d" providerId="ADAL" clId="{24DCF4CB-52D0-406A-AD4A-A83897899784}" dt="2024-10-04T07:53:21.622" v="51" actId="478"/>
          <ac:grpSpMkLst>
            <pc:docMk/>
            <pc:sldMk cId="187575934" sldId="747"/>
            <ac:grpSpMk id="272" creationId="{52F2F266-2E4C-F505-8CE0-DA557D03D3B5}"/>
          </ac:grpSpMkLst>
        </pc:grpChg>
        <pc:grpChg chg="add mod">
          <ac:chgData name="Nishi Masakazu　( 西　正和 )" userId="4c26940d-3caf-4724-8f3a-f28d4cf57f1d" providerId="ADAL" clId="{24DCF4CB-52D0-406A-AD4A-A83897899784}" dt="2024-10-04T09:30:02.010" v="527" actId="164"/>
          <ac:grpSpMkLst>
            <pc:docMk/>
            <pc:sldMk cId="187575934" sldId="747"/>
            <ac:grpSpMk id="448" creationId="{2EABC66F-9358-A8D4-E3C1-53EDC583F077}"/>
          </ac:grpSpMkLst>
        </pc:grpChg>
        <pc:grpChg chg="add mod">
          <ac:chgData name="Nishi Masakazu　( 西　正和 )" userId="4c26940d-3caf-4724-8f3a-f28d4cf57f1d" providerId="ADAL" clId="{24DCF4CB-52D0-406A-AD4A-A83897899784}" dt="2024-10-04T09:56:05.186" v="711" actId="1035"/>
          <ac:grpSpMkLst>
            <pc:docMk/>
            <pc:sldMk cId="187575934" sldId="747"/>
            <ac:grpSpMk id="452" creationId="{F1C171AD-73C4-13DE-BD5B-D17B1520D3E8}"/>
          </ac:grpSpMkLst>
        </pc:grpChg>
        <pc:grpChg chg="add mod">
          <ac:chgData name="Nishi Masakazu　( 西　正和 )" userId="4c26940d-3caf-4724-8f3a-f28d4cf57f1d" providerId="ADAL" clId="{24DCF4CB-52D0-406A-AD4A-A83897899784}" dt="2024-10-04T09:56:05.186" v="711" actId="1035"/>
          <ac:grpSpMkLst>
            <pc:docMk/>
            <pc:sldMk cId="187575934" sldId="747"/>
            <ac:grpSpMk id="474" creationId="{7591086F-C170-74E3-F103-072FBD037710}"/>
          </ac:grpSpMkLst>
        </pc:grpChg>
        <pc:grpChg chg="del">
          <ac:chgData name="Nishi Masakazu　( 西　正和 )" userId="4c26940d-3caf-4724-8f3a-f28d4cf57f1d" providerId="ADAL" clId="{24DCF4CB-52D0-406A-AD4A-A83897899784}" dt="2024-10-04T07:53:21.622" v="51" actId="478"/>
          <ac:grpSpMkLst>
            <pc:docMk/>
            <pc:sldMk cId="187575934" sldId="747"/>
            <ac:grpSpMk id="489" creationId="{3F5C11B6-65AB-B389-06AD-B3CB6F53FC8F}"/>
          </ac:grpSpMkLst>
        </pc:grpChg>
        <pc:graphicFrameChg chg="add mod">
          <ac:chgData name="Nishi Masakazu　( 西　正和 )" userId="4c26940d-3caf-4724-8f3a-f28d4cf57f1d" providerId="ADAL" clId="{24DCF4CB-52D0-406A-AD4A-A83897899784}" dt="2024-10-04T10:04:50.847" v="1404"/>
          <ac:graphicFrameMkLst>
            <pc:docMk/>
            <pc:sldMk cId="187575934" sldId="747"/>
            <ac:graphicFrameMk id="32" creationId="{D8756AEB-4020-AF34-0342-5D4157CE57BC}"/>
          </ac:graphicFrameMkLst>
        </pc:graphicFrameChg>
        <pc:graphicFrameChg chg="add mod">
          <ac:chgData name="Nishi Masakazu　( 西　正和 )" userId="4c26940d-3caf-4724-8f3a-f28d4cf57f1d" providerId="ADAL" clId="{24DCF4CB-52D0-406A-AD4A-A83897899784}" dt="2024-10-04T10:05:06.462" v="1406" actId="1076"/>
          <ac:graphicFrameMkLst>
            <pc:docMk/>
            <pc:sldMk cId="187575934" sldId="747"/>
            <ac:graphicFrameMk id="34" creationId="{F9DD10FE-1D52-0291-DC5D-AC79C2EE7059}"/>
          </ac:graphicFrameMkLst>
        </pc:graphicFrameChg>
        <pc:graphicFrameChg chg="add mod">
          <ac:chgData name="Nishi Masakazu　( 西　正和 )" userId="4c26940d-3caf-4724-8f3a-f28d4cf57f1d" providerId="ADAL" clId="{24DCF4CB-52D0-406A-AD4A-A83897899784}" dt="2024-10-04T09:55:30.940" v="671"/>
          <ac:graphicFrameMkLst>
            <pc:docMk/>
            <pc:sldMk cId="187575934" sldId="747"/>
            <ac:graphicFrameMk id="472" creationId="{A1754FD2-50C6-5337-8E4A-6B4A0A47D32D}"/>
          </ac:graphicFrameMkLst>
        </pc:graphicFrameChg>
        <pc:graphicFrameChg chg="add del mod">
          <ac:chgData name="Nishi Masakazu　( 西　正和 )" userId="4c26940d-3caf-4724-8f3a-f28d4cf57f1d" providerId="ADAL" clId="{24DCF4CB-52D0-406A-AD4A-A83897899784}" dt="2024-10-04T10:04:50.386" v="1403" actId="478"/>
          <ac:graphicFrameMkLst>
            <pc:docMk/>
            <pc:sldMk cId="187575934" sldId="747"/>
            <ac:graphicFrameMk id="473" creationId="{D3AD22D3-42F3-FFFE-0F89-34422843A538}"/>
          </ac:graphicFrameMkLst>
        </pc:graphicFrameChg>
        <pc:picChg chg="add mod">
          <ac:chgData name="Nishi Masakazu　( 西　正和 )" userId="4c26940d-3caf-4724-8f3a-f28d4cf57f1d" providerId="ADAL" clId="{24DCF4CB-52D0-406A-AD4A-A83897899784}" dt="2024-10-04T07:54:54.296" v="117" actId="1076"/>
          <ac:picMkLst>
            <pc:docMk/>
            <pc:sldMk cId="187575934" sldId="747"/>
            <ac:picMk id="2" creationId="{600AF7C4-8F7A-F952-C742-4740CFF478F4}"/>
          </ac:picMkLst>
        </pc:picChg>
        <pc:picChg chg="add mod">
          <ac:chgData name="Nishi Masakazu　( 西　正和 )" userId="4c26940d-3caf-4724-8f3a-f28d4cf57f1d" providerId="ADAL" clId="{24DCF4CB-52D0-406A-AD4A-A83897899784}" dt="2024-10-04T09:56:05.186" v="711" actId="1035"/>
          <ac:picMkLst>
            <pc:docMk/>
            <pc:sldMk cId="187575934" sldId="747"/>
            <ac:picMk id="7" creationId="{2FE6977A-504D-43D3-DE9A-CCFEE2057A2E}"/>
          </ac:picMkLst>
        </pc:picChg>
        <pc:picChg chg="add del mod">
          <ac:chgData name="Nishi Masakazu　( 西　正和 )" userId="4c26940d-3caf-4724-8f3a-f28d4cf57f1d" providerId="ADAL" clId="{24DCF4CB-52D0-406A-AD4A-A83897899784}" dt="2024-10-04T08:30:21.796" v="409" actId="478"/>
          <ac:picMkLst>
            <pc:docMk/>
            <pc:sldMk cId="187575934" sldId="747"/>
            <ac:picMk id="14" creationId="{91C84C0D-51CA-CE08-2205-F1E109281B65}"/>
          </ac:picMkLst>
        </pc:picChg>
        <pc:picChg chg="add mod">
          <ac:chgData name="Nishi Masakazu　( 西　正和 )" userId="4c26940d-3caf-4724-8f3a-f28d4cf57f1d" providerId="ADAL" clId="{24DCF4CB-52D0-406A-AD4A-A83897899784}" dt="2024-10-04T08:33:00.034" v="463" actId="164"/>
          <ac:picMkLst>
            <pc:docMk/>
            <pc:sldMk cId="187575934" sldId="747"/>
            <ac:picMk id="17" creationId="{45C1B6DD-C29F-6A4C-EB65-6BFF79C3EFF0}"/>
          </ac:picMkLst>
        </pc:picChg>
        <pc:picChg chg="add mod">
          <ac:chgData name="Nishi Masakazu　( 西　正和 )" userId="4c26940d-3caf-4724-8f3a-f28d4cf57f1d" providerId="ADAL" clId="{24DCF4CB-52D0-406A-AD4A-A83897899784}" dt="2024-10-04T09:56:05.186" v="711" actId="1035"/>
          <ac:picMkLst>
            <pc:docMk/>
            <pc:sldMk cId="187575934" sldId="747"/>
            <ac:picMk id="21" creationId="{73C050A2-524B-ECB6-A364-FCED3F0D3734}"/>
          </ac:picMkLst>
        </pc:picChg>
        <pc:picChg chg="add del mod">
          <ac:chgData name="Nishi Masakazu　( 西　正和 )" userId="4c26940d-3caf-4724-8f3a-f28d4cf57f1d" providerId="ADAL" clId="{24DCF4CB-52D0-406A-AD4A-A83897899784}" dt="2024-10-04T09:34:09.717" v="559" actId="478"/>
          <ac:picMkLst>
            <pc:docMk/>
            <pc:sldMk cId="187575934" sldId="747"/>
            <ac:picMk id="31" creationId="{304DDEC0-15A7-CB2F-AF13-FA110B1036E6}"/>
          </ac:picMkLst>
        </pc:picChg>
        <pc:picChg chg="del">
          <ac:chgData name="Nishi Masakazu　( 西　正和 )" userId="4c26940d-3caf-4724-8f3a-f28d4cf57f1d" providerId="ADAL" clId="{24DCF4CB-52D0-406A-AD4A-A83897899784}" dt="2024-10-04T07:53:21.622" v="51" actId="478"/>
          <ac:picMkLst>
            <pc:docMk/>
            <pc:sldMk cId="187575934" sldId="747"/>
            <ac:picMk id="289" creationId="{F3C5F5B9-FEC6-4062-049C-78E1FC6A7BA6}"/>
          </ac:picMkLst>
        </pc:picChg>
        <pc:picChg chg="add del mod">
          <ac:chgData name="Nishi Masakazu　( 西　正和 )" userId="4c26940d-3caf-4724-8f3a-f28d4cf57f1d" providerId="ADAL" clId="{24DCF4CB-52D0-406A-AD4A-A83897899784}" dt="2024-10-04T09:33:16.033" v="545" actId="478"/>
          <ac:picMkLst>
            <pc:docMk/>
            <pc:sldMk cId="187575934" sldId="747"/>
            <ac:picMk id="451" creationId="{F5AF1A9F-E2D4-0258-019B-CBD84EE6D4ED}"/>
          </ac:picMkLst>
        </pc:picChg>
        <pc:picChg chg="add mod">
          <ac:chgData name="Nishi Masakazu　( 西　正和 )" userId="4c26940d-3caf-4724-8f3a-f28d4cf57f1d" providerId="ADAL" clId="{24DCF4CB-52D0-406A-AD4A-A83897899784}" dt="2024-10-04T09:56:05.186" v="711" actId="1035"/>
          <ac:picMkLst>
            <pc:docMk/>
            <pc:sldMk cId="187575934" sldId="747"/>
            <ac:picMk id="456" creationId="{4DCD5F24-4427-5F1D-8F53-919485019B37}"/>
          </ac:picMkLst>
        </pc:picChg>
        <pc:picChg chg="add mod">
          <ac:chgData name="Nishi Masakazu　( 西　正和 )" userId="4c26940d-3caf-4724-8f3a-f28d4cf57f1d" providerId="ADAL" clId="{24DCF4CB-52D0-406A-AD4A-A83897899784}" dt="2024-10-04T09:56:05.186" v="711" actId="1035"/>
          <ac:picMkLst>
            <pc:docMk/>
            <pc:sldMk cId="187575934" sldId="747"/>
            <ac:picMk id="457" creationId="{2A13A4C2-2F17-C668-1004-14A5FEB2D0D7}"/>
          </ac:picMkLst>
        </pc:picChg>
        <pc:picChg chg="add mod">
          <ac:chgData name="Nishi Masakazu　( 西　正和 )" userId="4c26940d-3caf-4724-8f3a-f28d4cf57f1d" providerId="ADAL" clId="{24DCF4CB-52D0-406A-AD4A-A83897899784}" dt="2024-10-04T09:46:56.819" v="587" actId="1076"/>
          <ac:picMkLst>
            <pc:docMk/>
            <pc:sldMk cId="187575934" sldId="747"/>
            <ac:picMk id="458" creationId="{A8EA7EDC-8FBC-29FB-6485-BF13BA772DD9}"/>
          </ac:picMkLst>
        </pc:picChg>
        <pc:picChg chg="add mod">
          <ac:chgData name="Nishi Masakazu　( 西　正和 )" userId="4c26940d-3caf-4724-8f3a-f28d4cf57f1d" providerId="ADAL" clId="{24DCF4CB-52D0-406A-AD4A-A83897899784}" dt="2024-10-04T09:56:05.186" v="711" actId="1035"/>
          <ac:picMkLst>
            <pc:docMk/>
            <pc:sldMk cId="187575934" sldId="747"/>
            <ac:picMk id="459" creationId="{E4471BF0-EF78-9EA6-B017-7F641E0F8DD4}"/>
          </ac:picMkLst>
        </pc:picChg>
        <pc:picChg chg="add mod">
          <ac:chgData name="Nishi Masakazu　( 西　正和 )" userId="4c26940d-3caf-4724-8f3a-f28d4cf57f1d" providerId="ADAL" clId="{24DCF4CB-52D0-406A-AD4A-A83897899784}" dt="2024-10-04T09:56:05.186" v="711" actId="1035"/>
          <ac:picMkLst>
            <pc:docMk/>
            <pc:sldMk cId="187575934" sldId="747"/>
            <ac:picMk id="463" creationId="{F767F174-86DE-4A9C-6E2B-17CA081917A9}"/>
          </ac:picMkLst>
        </pc:picChg>
        <pc:picChg chg="add mod">
          <ac:chgData name="Nishi Masakazu　( 西　正和 )" userId="4c26940d-3caf-4724-8f3a-f28d4cf57f1d" providerId="ADAL" clId="{24DCF4CB-52D0-406A-AD4A-A83897899784}" dt="2024-10-04T09:56:05.186" v="711" actId="1035"/>
          <ac:picMkLst>
            <pc:docMk/>
            <pc:sldMk cId="187575934" sldId="747"/>
            <ac:picMk id="469" creationId="{10A22BD8-A710-00E9-182B-4BD4D2833755}"/>
          </ac:picMkLst>
        </pc:picChg>
        <pc:picChg chg="del">
          <ac:chgData name="Nishi Masakazu　( 西　正和 )" userId="4c26940d-3caf-4724-8f3a-f28d4cf57f1d" providerId="ADAL" clId="{24DCF4CB-52D0-406A-AD4A-A83897899784}" dt="2024-10-04T07:53:21.622" v="51" actId="478"/>
          <ac:picMkLst>
            <pc:docMk/>
            <pc:sldMk cId="187575934" sldId="747"/>
            <ac:picMk id="496" creationId="{9E54FEB3-27E4-2B5C-B22E-BD80883E4A7F}"/>
          </ac:picMkLst>
        </pc:picChg>
        <pc:picChg chg="del">
          <ac:chgData name="Nishi Masakazu　( 西　正和 )" userId="4c26940d-3caf-4724-8f3a-f28d4cf57f1d" providerId="ADAL" clId="{24DCF4CB-52D0-406A-AD4A-A83897899784}" dt="2024-10-04T07:53:21.622" v="51" actId="478"/>
          <ac:picMkLst>
            <pc:docMk/>
            <pc:sldMk cId="187575934" sldId="747"/>
            <ac:picMk id="497" creationId="{044DCF66-9F40-BD90-C0CC-1B7C2F1DDFBA}"/>
          </ac:picMkLst>
        </pc:picChg>
        <pc:picChg chg="del">
          <ac:chgData name="Nishi Masakazu　( 西　正和 )" userId="4c26940d-3caf-4724-8f3a-f28d4cf57f1d" providerId="ADAL" clId="{24DCF4CB-52D0-406A-AD4A-A83897899784}" dt="2024-10-04T07:53:21.622" v="51" actId="478"/>
          <ac:picMkLst>
            <pc:docMk/>
            <pc:sldMk cId="187575934" sldId="747"/>
            <ac:picMk id="498" creationId="{157FF45A-E8E8-97DD-9FE8-5589A958D993}"/>
          </ac:picMkLst>
        </pc:picChg>
        <pc:picChg chg="del">
          <ac:chgData name="Nishi Masakazu　( 西　正和 )" userId="4c26940d-3caf-4724-8f3a-f28d4cf57f1d" providerId="ADAL" clId="{24DCF4CB-52D0-406A-AD4A-A83897899784}" dt="2024-10-04T07:53:21.622" v="51" actId="478"/>
          <ac:picMkLst>
            <pc:docMk/>
            <pc:sldMk cId="187575934" sldId="747"/>
            <ac:picMk id="510" creationId="{5F94F324-ABEC-08AA-BDFF-2CCBD69AB755}"/>
          </ac:picMkLst>
        </pc:picChg>
        <pc:picChg chg="add mod">
          <ac:chgData name="Nishi Masakazu　( 西　正和 )" userId="4c26940d-3caf-4724-8f3a-f28d4cf57f1d" providerId="ADAL" clId="{24DCF4CB-52D0-406A-AD4A-A83897899784}" dt="2024-10-04T09:56:05.186" v="711" actId="1035"/>
          <ac:picMkLst>
            <pc:docMk/>
            <pc:sldMk cId="187575934" sldId="747"/>
            <ac:picMk id="1026" creationId="{C725DD21-5126-DA1E-53D6-0FD7099ED179}"/>
          </ac:picMkLst>
        </pc:picChg>
        <pc:picChg chg="add mod">
          <ac:chgData name="Nishi Masakazu　( 西　正和 )" userId="4c26940d-3caf-4724-8f3a-f28d4cf57f1d" providerId="ADAL" clId="{24DCF4CB-52D0-406A-AD4A-A83897899784}" dt="2024-10-04T09:56:05.186" v="711" actId="1035"/>
          <ac:picMkLst>
            <pc:docMk/>
            <pc:sldMk cId="187575934" sldId="747"/>
            <ac:picMk id="1030" creationId="{60276489-85AF-5EB0-2D73-86BD6E623CF3}"/>
          </ac:picMkLst>
        </pc:picChg>
        <pc:picChg chg="add mod">
          <ac:chgData name="Nishi Masakazu　( 西　正和 )" userId="4c26940d-3caf-4724-8f3a-f28d4cf57f1d" providerId="ADAL" clId="{24DCF4CB-52D0-406A-AD4A-A83897899784}" dt="2024-10-04T09:56:05.186" v="711" actId="1035"/>
          <ac:picMkLst>
            <pc:docMk/>
            <pc:sldMk cId="187575934" sldId="747"/>
            <ac:picMk id="1032" creationId="{9CF49352-E1B2-00DD-7F91-5E4E816F5966}"/>
          </ac:picMkLst>
        </pc:picChg>
        <pc:cxnChg chg="add mod">
          <ac:chgData name="Nishi Masakazu　( 西　正和 )" userId="4c26940d-3caf-4724-8f3a-f28d4cf57f1d" providerId="ADAL" clId="{24DCF4CB-52D0-406A-AD4A-A83897899784}" dt="2024-10-04T09:56:05.186" v="711" actId="1035"/>
          <ac:cxnSpMkLst>
            <pc:docMk/>
            <pc:sldMk cId="187575934" sldId="747"/>
            <ac:cxnSpMk id="462" creationId="{71F0F107-E754-4DC0-526E-8EC1CC853FD9}"/>
          </ac:cxnSpMkLst>
        </pc:cxnChg>
        <pc:cxnChg chg="add mod">
          <ac:chgData name="Nishi Masakazu　( 西　正和 )" userId="4c26940d-3caf-4724-8f3a-f28d4cf57f1d" providerId="ADAL" clId="{24DCF4CB-52D0-406A-AD4A-A83897899784}" dt="2024-10-04T09:56:05.186" v="711" actId="1035"/>
          <ac:cxnSpMkLst>
            <pc:docMk/>
            <pc:sldMk cId="187575934" sldId="747"/>
            <ac:cxnSpMk id="464" creationId="{8D341599-C449-0920-D9DE-AD28CDEEEDE5}"/>
          </ac:cxnSpMkLst>
        </pc:cxnChg>
        <pc:cxnChg chg="del">
          <ac:chgData name="Nishi Masakazu　( 西　正和 )" userId="4c26940d-3caf-4724-8f3a-f28d4cf57f1d" providerId="ADAL" clId="{24DCF4CB-52D0-406A-AD4A-A83897899784}" dt="2024-10-04T07:53:21.622" v="51" actId="478"/>
          <ac:cxnSpMkLst>
            <pc:docMk/>
            <pc:sldMk cId="187575934" sldId="747"/>
            <ac:cxnSpMk id="2076" creationId="{A5E96896-1FB4-55B1-90E7-EBC91C7B1B74}"/>
          </ac:cxnSpMkLst>
        </pc:cxnChg>
      </pc:sldChg>
      <pc:sldChg chg="add del">
        <pc:chgData name="Nishi Masakazu　( 西　正和 )" userId="4c26940d-3caf-4724-8f3a-f28d4cf57f1d" providerId="ADAL" clId="{24DCF4CB-52D0-406A-AD4A-A83897899784}" dt="2024-10-04T06:43:46.065" v="45"/>
        <pc:sldMkLst>
          <pc:docMk/>
          <pc:sldMk cId="3637104824" sldId="747"/>
        </pc:sldMkLst>
      </pc:sldChg>
      <pc:sldMasterChg chg="delSldLayout">
        <pc:chgData name="Nishi Masakazu　( 西　正和 )" userId="4c26940d-3caf-4724-8f3a-f28d4cf57f1d" providerId="ADAL" clId="{24DCF4CB-52D0-406A-AD4A-A83897899784}" dt="2024-10-02T08:40:12.483" v="1" actId="47"/>
        <pc:sldMasterMkLst>
          <pc:docMk/>
          <pc:sldMasterMk cId="3548989508" sldId="2147483815"/>
        </pc:sldMasterMkLst>
        <pc:sldLayoutChg chg="del">
          <pc:chgData name="Nishi Masakazu　( 西　正和 )" userId="4c26940d-3caf-4724-8f3a-f28d4cf57f1d" providerId="ADAL" clId="{24DCF4CB-52D0-406A-AD4A-A83897899784}" dt="2024-10-02T08:40:12.483" v="1" actId="47"/>
          <pc:sldLayoutMkLst>
            <pc:docMk/>
            <pc:sldMasterMk cId="3548989508" sldId="2147483815"/>
            <pc:sldLayoutMk cId="811915956" sldId="214748381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22" name="Rectangle 2"/>
          <p:cNvSpPr>
            <a:spLocks noGrp="1" noChangeArrowheads="1"/>
          </p:cNvSpPr>
          <p:nvPr>
            <p:ph type="hdr" sz="quarter"/>
          </p:nvPr>
        </p:nvSpPr>
        <p:spPr bwMode="auto">
          <a:xfrm>
            <a:off x="0" y="0"/>
            <a:ext cx="2946577"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51" tIns="45875" rIns="91751" bIns="45875" numCol="1" anchor="t" anchorCtr="0" compatLnSpc="1">
            <a:prstTxWarp prst="textNoShape">
              <a:avLst/>
            </a:prstTxWarp>
          </a:bodyPr>
          <a:lstStyle>
            <a:lvl1pPr>
              <a:spcBef>
                <a:spcPct val="0"/>
              </a:spcBef>
              <a:defRPr sz="1200">
                <a:latin typeface="Arial" charset="0"/>
                <a:ea typeface="ＭＳ Ｐゴシック" pitchFamily="50" charset="-128"/>
              </a:defRPr>
            </a:lvl1pPr>
          </a:lstStyle>
          <a:p>
            <a:pPr>
              <a:defRPr/>
            </a:pPr>
            <a:endParaRPr lang="en-US" altLang="ja-JP"/>
          </a:p>
        </p:txBody>
      </p:sp>
      <p:sp>
        <p:nvSpPr>
          <p:cNvPr id="389123" name="Rectangle 3"/>
          <p:cNvSpPr>
            <a:spLocks noGrp="1" noChangeArrowheads="1"/>
          </p:cNvSpPr>
          <p:nvPr>
            <p:ph type="dt" sz="quarter" idx="1"/>
          </p:nvPr>
        </p:nvSpPr>
        <p:spPr bwMode="auto">
          <a:xfrm>
            <a:off x="3849484" y="0"/>
            <a:ext cx="2946576"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51" tIns="45875" rIns="91751" bIns="45875" numCol="1" anchor="t" anchorCtr="0" compatLnSpc="1">
            <a:prstTxWarp prst="textNoShape">
              <a:avLst/>
            </a:prstTxWarp>
          </a:bodyPr>
          <a:lstStyle>
            <a:lvl1pPr algn="r">
              <a:spcBef>
                <a:spcPct val="0"/>
              </a:spcBef>
              <a:defRPr sz="1200">
                <a:latin typeface="Arial" charset="0"/>
                <a:ea typeface="ＭＳ Ｐゴシック" pitchFamily="50" charset="-128"/>
              </a:defRPr>
            </a:lvl1pPr>
          </a:lstStyle>
          <a:p>
            <a:pPr>
              <a:defRPr/>
            </a:pPr>
            <a:endParaRPr lang="en-US" altLang="ja-JP"/>
          </a:p>
        </p:txBody>
      </p:sp>
      <p:sp>
        <p:nvSpPr>
          <p:cNvPr id="389124" name="Rectangle 4"/>
          <p:cNvSpPr>
            <a:spLocks noGrp="1" noChangeArrowheads="1"/>
          </p:cNvSpPr>
          <p:nvPr>
            <p:ph type="ftr" sz="quarter" idx="2"/>
          </p:nvPr>
        </p:nvSpPr>
        <p:spPr bwMode="auto">
          <a:xfrm>
            <a:off x="0" y="9427764"/>
            <a:ext cx="2946577"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51" tIns="45875" rIns="91751" bIns="45875" numCol="1" anchor="b" anchorCtr="0" compatLnSpc="1">
            <a:prstTxWarp prst="textNoShape">
              <a:avLst/>
            </a:prstTxWarp>
          </a:bodyPr>
          <a:lstStyle>
            <a:lvl1pPr>
              <a:spcBef>
                <a:spcPct val="0"/>
              </a:spcBef>
              <a:defRPr sz="1200">
                <a:latin typeface="Arial" charset="0"/>
                <a:ea typeface="ＭＳ Ｐゴシック" pitchFamily="50" charset="-128"/>
              </a:defRPr>
            </a:lvl1pPr>
          </a:lstStyle>
          <a:p>
            <a:pPr>
              <a:defRPr/>
            </a:pPr>
            <a:endParaRPr lang="en-US" altLang="ja-JP"/>
          </a:p>
        </p:txBody>
      </p:sp>
      <p:sp>
        <p:nvSpPr>
          <p:cNvPr id="389125" name="Rectangle 5"/>
          <p:cNvSpPr>
            <a:spLocks noGrp="1" noChangeArrowheads="1"/>
          </p:cNvSpPr>
          <p:nvPr>
            <p:ph type="sldNum" sz="quarter" idx="3"/>
          </p:nvPr>
        </p:nvSpPr>
        <p:spPr bwMode="auto">
          <a:xfrm>
            <a:off x="3849484" y="9427764"/>
            <a:ext cx="2946576"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51" tIns="45875" rIns="91751" bIns="45875" numCol="1" anchor="b" anchorCtr="0" compatLnSpc="1">
            <a:prstTxWarp prst="textNoShape">
              <a:avLst/>
            </a:prstTxWarp>
          </a:bodyPr>
          <a:lstStyle>
            <a:lvl1pPr algn="r">
              <a:spcBef>
                <a:spcPct val="0"/>
              </a:spcBef>
              <a:defRPr sz="1200">
                <a:latin typeface="Arial" charset="0"/>
                <a:ea typeface="ＭＳ Ｐゴシック" pitchFamily="50" charset="-128"/>
              </a:defRPr>
            </a:lvl1pPr>
          </a:lstStyle>
          <a:p>
            <a:pPr>
              <a:defRPr/>
            </a:pPr>
            <a:fld id="{042C8231-5461-402D-997A-9D5C8FD8A3BA}" type="slidenum">
              <a:rPr lang="en-US" altLang="ja-JP"/>
              <a:pPr>
                <a:defRPr/>
              </a:pPr>
              <a:t>‹#›</a:t>
            </a:fld>
            <a:endParaRPr lang="en-US" altLang="ja-JP"/>
          </a:p>
        </p:txBody>
      </p:sp>
    </p:spTree>
    <p:extLst>
      <p:ext uri="{BB962C8B-B14F-4D97-AF65-F5344CB8AC3E}">
        <p14:creationId xmlns:p14="http://schemas.microsoft.com/office/powerpoint/2010/main" val="138613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577"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5" tIns="45828" rIns="91655" bIns="45828" numCol="1" anchor="t" anchorCtr="0" compatLnSpc="1">
            <a:prstTxWarp prst="textNoShape">
              <a:avLst/>
            </a:prstTxWarp>
          </a:bodyPr>
          <a:lstStyle>
            <a:lvl1pPr defTabSz="915915">
              <a:spcBef>
                <a:spcPct val="0"/>
              </a:spcBef>
              <a:defRPr sz="1100">
                <a:latin typeface="Arial" charset="0"/>
                <a:ea typeface="ＭＳ Ｐゴシック" pitchFamily="50" charset="-128"/>
              </a:defRPr>
            </a:lvl1pPr>
          </a:lstStyle>
          <a:p>
            <a:pPr>
              <a:defRPr/>
            </a:pPr>
            <a:endParaRPr lang="en-US" altLang="ja-JP"/>
          </a:p>
        </p:txBody>
      </p:sp>
      <p:sp>
        <p:nvSpPr>
          <p:cNvPr id="17411" name="Rectangle 3"/>
          <p:cNvSpPr>
            <a:spLocks noGrp="1" noChangeArrowheads="1"/>
          </p:cNvSpPr>
          <p:nvPr>
            <p:ph type="dt" idx="1"/>
          </p:nvPr>
        </p:nvSpPr>
        <p:spPr bwMode="auto">
          <a:xfrm>
            <a:off x="3849484" y="0"/>
            <a:ext cx="2946576"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5" tIns="45828" rIns="91655" bIns="45828" numCol="1" anchor="t" anchorCtr="0" compatLnSpc="1">
            <a:prstTxWarp prst="textNoShape">
              <a:avLst/>
            </a:prstTxWarp>
          </a:bodyPr>
          <a:lstStyle>
            <a:lvl1pPr algn="r" defTabSz="915915">
              <a:spcBef>
                <a:spcPct val="0"/>
              </a:spcBef>
              <a:defRPr sz="1100">
                <a:latin typeface="Arial" charset="0"/>
                <a:ea typeface="ＭＳ Ｐゴシック" pitchFamily="50" charset="-128"/>
              </a:defRPr>
            </a:lvl1pPr>
          </a:lstStyle>
          <a:p>
            <a:pPr>
              <a:defRPr/>
            </a:pPr>
            <a:endParaRPr lang="en-US" altLang="ja-JP"/>
          </a:p>
        </p:txBody>
      </p:sp>
      <p:sp>
        <p:nvSpPr>
          <p:cNvPr id="17412" name="Rectangle 4"/>
          <p:cNvSpPr>
            <a:spLocks noGrp="1" noRot="1" noChangeAspect="1" noChangeArrowheads="1" noTextEdit="1"/>
          </p:cNvSpPr>
          <p:nvPr>
            <p:ph type="sldImg" idx="2"/>
          </p:nvPr>
        </p:nvSpPr>
        <p:spPr bwMode="auto">
          <a:xfrm>
            <a:off x="919163"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679607" y="4713885"/>
            <a:ext cx="5438463" cy="446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5" tIns="45828" rIns="91655" bIns="4582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14" name="Rectangle 6"/>
          <p:cNvSpPr>
            <a:spLocks noGrp="1" noChangeArrowheads="1"/>
          </p:cNvSpPr>
          <p:nvPr>
            <p:ph type="ftr" sz="quarter" idx="4"/>
          </p:nvPr>
        </p:nvSpPr>
        <p:spPr bwMode="auto">
          <a:xfrm>
            <a:off x="0" y="9427764"/>
            <a:ext cx="2946577"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5" tIns="45828" rIns="91655" bIns="45828" numCol="1" anchor="b" anchorCtr="0" compatLnSpc="1">
            <a:prstTxWarp prst="textNoShape">
              <a:avLst/>
            </a:prstTxWarp>
          </a:bodyPr>
          <a:lstStyle>
            <a:lvl1pPr defTabSz="915915">
              <a:spcBef>
                <a:spcPct val="0"/>
              </a:spcBef>
              <a:defRPr sz="1100">
                <a:latin typeface="Arial" charset="0"/>
                <a:ea typeface="ＭＳ Ｐゴシック" pitchFamily="50" charset="-128"/>
              </a:defRPr>
            </a:lvl1pPr>
          </a:lstStyle>
          <a:p>
            <a:pPr>
              <a:defRPr/>
            </a:pPr>
            <a:endParaRPr lang="en-US" altLang="ja-JP"/>
          </a:p>
        </p:txBody>
      </p:sp>
      <p:sp>
        <p:nvSpPr>
          <p:cNvPr id="17415" name="Rectangle 7"/>
          <p:cNvSpPr>
            <a:spLocks noGrp="1" noChangeArrowheads="1"/>
          </p:cNvSpPr>
          <p:nvPr>
            <p:ph type="sldNum" sz="quarter" idx="5"/>
          </p:nvPr>
        </p:nvSpPr>
        <p:spPr bwMode="auto">
          <a:xfrm>
            <a:off x="3849484" y="9427764"/>
            <a:ext cx="2946576" cy="4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5" tIns="45828" rIns="91655" bIns="45828" numCol="1" anchor="b" anchorCtr="0" compatLnSpc="1">
            <a:prstTxWarp prst="textNoShape">
              <a:avLst/>
            </a:prstTxWarp>
          </a:bodyPr>
          <a:lstStyle>
            <a:lvl1pPr algn="r" defTabSz="915915">
              <a:spcBef>
                <a:spcPct val="0"/>
              </a:spcBef>
              <a:defRPr sz="1100">
                <a:latin typeface="Arial" charset="0"/>
                <a:ea typeface="ＭＳ Ｐゴシック" pitchFamily="50" charset="-128"/>
              </a:defRPr>
            </a:lvl1pPr>
          </a:lstStyle>
          <a:p>
            <a:pPr>
              <a:defRPr/>
            </a:pPr>
            <a:fld id="{9E39653D-7C64-44E9-BB4E-37DDF7DE1BEE}" type="slidenum">
              <a:rPr lang="en-US" altLang="ja-JP"/>
              <a:pPr>
                <a:defRPr/>
              </a:pPr>
              <a:t>‹#›</a:t>
            </a:fld>
            <a:endParaRPr lang="en-US" altLang="ja-JP"/>
          </a:p>
        </p:txBody>
      </p:sp>
    </p:spTree>
    <p:extLst>
      <p:ext uri="{BB962C8B-B14F-4D97-AF65-F5344CB8AC3E}">
        <p14:creationId xmlns:p14="http://schemas.microsoft.com/office/powerpoint/2010/main" val="1747654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08050" y="747713"/>
            <a:ext cx="4989513" cy="374173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63" tIns="44832" rIns="89663" bIns="44832"/>
          <a:lstStyle/>
          <a:p>
            <a:r>
              <a:rPr lang="ja-JP" altLang="en-US" sz="1500" baseline="0" dirty="0">
                <a:latin typeface="Times" panose="02020603050405020304" pitchFamily="18" charset="0"/>
                <a:ea typeface="ＭＳ Ｐゴシック" panose="020B0600070205080204" pitchFamily="50" charset="-128"/>
              </a:rPr>
              <a:t>プロのシステムエンジニアとの協業について、ご説明させていただきます。本件は</a:t>
            </a:r>
            <a:r>
              <a:rPr lang="en-US" altLang="ja-JP" sz="1500" baseline="0" dirty="0">
                <a:latin typeface="Times" panose="02020603050405020304" pitchFamily="18" charset="0"/>
                <a:ea typeface="ＭＳ Ｐゴシック" panose="020B0600070205080204" pitchFamily="50" charset="-128"/>
              </a:rPr>
              <a:t>3</a:t>
            </a:r>
            <a:r>
              <a:rPr lang="ja-JP" altLang="en-US" sz="1500" baseline="0" dirty="0">
                <a:latin typeface="Times" panose="02020603050405020304" pitchFamily="18" charset="0"/>
                <a:ea typeface="ＭＳ Ｐゴシック" panose="020B0600070205080204" pitchFamily="50" charset="-128"/>
              </a:rPr>
              <a:t>年前に野洲</a:t>
            </a:r>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センターにて構築いただいていた、各設備の稼働率を集計・表示するシステムの不具合発覚がきっかけで、私が窓口となり、システムの作り直しをおこないました。</a:t>
            </a:r>
            <a:endParaRPr lang="en-US" altLang="ja-JP" sz="1500" baseline="0" dirty="0">
              <a:latin typeface="Times" panose="02020603050405020304" pitchFamily="18" charset="0"/>
              <a:ea typeface="ＭＳ Ｐゴシック" panose="020B0600070205080204" pitchFamily="50" charset="-128"/>
            </a:endParaRPr>
          </a:p>
          <a:p>
            <a:r>
              <a:rPr lang="ja-JP" altLang="en-US" sz="1500" baseline="0" dirty="0">
                <a:latin typeface="Times" panose="02020603050405020304" pitchFamily="18" charset="0"/>
                <a:ea typeface="ＭＳ Ｐゴシック" panose="020B0600070205080204" pitchFamily="50" charset="-128"/>
              </a:rPr>
              <a:t>このプロジェクトでは</a:t>
            </a:r>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センター経由でプロのシステムエンジニアを</a:t>
            </a:r>
            <a:r>
              <a:rPr lang="en-US" altLang="ja-JP" sz="1500" baseline="0" dirty="0">
                <a:latin typeface="Times" panose="02020603050405020304" pitchFamily="18" charset="0"/>
                <a:ea typeface="ＭＳ Ｐゴシック" panose="020B0600070205080204" pitchFamily="50" charset="-128"/>
              </a:rPr>
              <a:t>3</a:t>
            </a:r>
            <a:r>
              <a:rPr lang="ja-JP" altLang="en-US" sz="1500" baseline="0" dirty="0">
                <a:latin typeface="Times" panose="02020603050405020304" pitchFamily="18" charset="0"/>
                <a:ea typeface="ＭＳ Ｐゴシック" panose="020B0600070205080204" pitchFamily="50" charset="-128"/>
              </a:rPr>
              <a:t>名つけて頂き、システムを構築、完成したプログラムを私が実装しています。</a:t>
            </a:r>
            <a:endParaRPr lang="en-US" altLang="ja-JP" sz="1500" baseline="0" dirty="0">
              <a:latin typeface="Times" panose="02020603050405020304" pitchFamily="18" charset="0"/>
              <a:ea typeface="ＭＳ Ｐゴシック" panose="020B0600070205080204" pitchFamily="50" charset="-128"/>
            </a:endParaRPr>
          </a:p>
          <a:p>
            <a:r>
              <a:rPr lang="ja-JP" altLang="en-US" sz="1500" baseline="0" dirty="0">
                <a:latin typeface="Times" panose="02020603050405020304" pitchFamily="18" charset="0"/>
                <a:ea typeface="ＭＳ Ｐゴシック" panose="020B0600070205080204" pitchFamily="50" charset="-128"/>
              </a:rPr>
              <a:t>いままで大規模なシステムを構築したことがありませんでしたので、この業務を通じてプロの仕事の進め方とコードの書き方をタダで学ぶことができました。</a:t>
            </a:r>
            <a:endParaRPr lang="en-US" altLang="ja-JP" sz="1500" baseline="0" dirty="0">
              <a:latin typeface="Times" panose="02020603050405020304" pitchFamily="18" charset="0"/>
              <a:ea typeface="ＭＳ Ｐゴシック" panose="020B0600070205080204" pitchFamily="50" charset="-128"/>
            </a:endParaRPr>
          </a:p>
          <a:p>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速度向上へ活かしてまいります。</a:t>
            </a:r>
            <a:endParaRPr lang="en-US" altLang="ja-JP" sz="1500" baseline="0" dirty="0">
              <a:latin typeface="Times"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22780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08050" y="747713"/>
            <a:ext cx="4989513" cy="374173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63" tIns="44832" rIns="89663" bIns="44832"/>
          <a:lstStyle/>
          <a:p>
            <a:r>
              <a:rPr lang="ja-JP" altLang="en-US" sz="1500" baseline="0" dirty="0">
                <a:latin typeface="Times" panose="02020603050405020304" pitchFamily="18" charset="0"/>
                <a:ea typeface="ＭＳ Ｐゴシック" panose="020B0600070205080204" pitchFamily="50" charset="-128"/>
              </a:rPr>
              <a:t>プロのシステムエンジニアとの協業について、ご説明させていただきます。本件は</a:t>
            </a:r>
            <a:r>
              <a:rPr lang="en-US" altLang="ja-JP" sz="1500" baseline="0" dirty="0">
                <a:latin typeface="Times" panose="02020603050405020304" pitchFamily="18" charset="0"/>
                <a:ea typeface="ＭＳ Ｐゴシック" panose="020B0600070205080204" pitchFamily="50" charset="-128"/>
              </a:rPr>
              <a:t>3</a:t>
            </a:r>
            <a:r>
              <a:rPr lang="ja-JP" altLang="en-US" sz="1500" baseline="0" dirty="0">
                <a:latin typeface="Times" panose="02020603050405020304" pitchFamily="18" charset="0"/>
                <a:ea typeface="ＭＳ Ｐゴシック" panose="020B0600070205080204" pitchFamily="50" charset="-128"/>
              </a:rPr>
              <a:t>年前に野洲</a:t>
            </a:r>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センターにて構築いただいていた、各設備の稼働率を集計・表示するシステムの不具合発覚がきっかけで、私が窓口となり、システムの作り直しをおこないました。</a:t>
            </a:r>
            <a:endParaRPr lang="en-US" altLang="ja-JP" sz="1500" baseline="0" dirty="0">
              <a:latin typeface="Times" panose="02020603050405020304" pitchFamily="18" charset="0"/>
              <a:ea typeface="ＭＳ Ｐゴシック" panose="020B0600070205080204" pitchFamily="50" charset="-128"/>
            </a:endParaRPr>
          </a:p>
          <a:p>
            <a:r>
              <a:rPr lang="ja-JP" altLang="en-US" sz="1500" baseline="0" dirty="0">
                <a:latin typeface="Times" panose="02020603050405020304" pitchFamily="18" charset="0"/>
                <a:ea typeface="ＭＳ Ｐゴシック" panose="020B0600070205080204" pitchFamily="50" charset="-128"/>
              </a:rPr>
              <a:t>このプロジェクトでは</a:t>
            </a:r>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センター経由でプロのシステムエンジニアを</a:t>
            </a:r>
            <a:r>
              <a:rPr lang="en-US" altLang="ja-JP" sz="1500" baseline="0" dirty="0">
                <a:latin typeface="Times" panose="02020603050405020304" pitchFamily="18" charset="0"/>
                <a:ea typeface="ＭＳ Ｐゴシック" panose="020B0600070205080204" pitchFamily="50" charset="-128"/>
              </a:rPr>
              <a:t>3</a:t>
            </a:r>
            <a:r>
              <a:rPr lang="ja-JP" altLang="en-US" sz="1500" baseline="0" dirty="0">
                <a:latin typeface="Times" panose="02020603050405020304" pitchFamily="18" charset="0"/>
                <a:ea typeface="ＭＳ Ｐゴシック" panose="020B0600070205080204" pitchFamily="50" charset="-128"/>
              </a:rPr>
              <a:t>名つけて頂き、システムを構築、完成したプログラムを私が実装しています。</a:t>
            </a:r>
            <a:endParaRPr lang="en-US" altLang="ja-JP" sz="1500" baseline="0" dirty="0">
              <a:latin typeface="Times" panose="02020603050405020304" pitchFamily="18" charset="0"/>
              <a:ea typeface="ＭＳ Ｐゴシック" panose="020B0600070205080204" pitchFamily="50" charset="-128"/>
            </a:endParaRPr>
          </a:p>
          <a:p>
            <a:r>
              <a:rPr lang="ja-JP" altLang="en-US" sz="1500" baseline="0" dirty="0">
                <a:latin typeface="Times" panose="02020603050405020304" pitchFamily="18" charset="0"/>
                <a:ea typeface="ＭＳ Ｐゴシック" panose="020B0600070205080204" pitchFamily="50" charset="-128"/>
              </a:rPr>
              <a:t>いままで大規模なシステムを構築したことがありませんでしたので、この業務を通じてプロの仕事の進め方とコードの書き方をタダで学ぶことができました。</a:t>
            </a:r>
            <a:endParaRPr lang="en-US" altLang="ja-JP" sz="1500" baseline="0" dirty="0">
              <a:latin typeface="Times" panose="02020603050405020304" pitchFamily="18" charset="0"/>
              <a:ea typeface="ＭＳ Ｐゴシック" panose="020B0600070205080204" pitchFamily="50" charset="-128"/>
            </a:endParaRPr>
          </a:p>
          <a:p>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速度向上へ活かしてまいります。</a:t>
            </a:r>
            <a:endParaRPr lang="en-US" altLang="ja-JP" sz="1500" baseline="0" dirty="0">
              <a:latin typeface="Times"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48964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08050" y="747713"/>
            <a:ext cx="4989513" cy="374173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63" tIns="44832" rIns="89663" bIns="44832"/>
          <a:lstStyle/>
          <a:p>
            <a:r>
              <a:rPr lang="ja-JP" altLang="en-US" sz="1500" baseline="0" dirty="0">
                <a:latin typeface="Times" panose="02020603050405020304" pitchFamily="18" charset="0"/>
                <a:ea typeface="ＭＳ Ｐゴシック" panose="020B0600070205080204" pitchFamily="50" charset="-128"/>
              </a:rPr>
              <a:t>プロのシステムエンジニアとの協業について、ご説明させていただきます。本件は</a:t>
            </a:r>
            <a:r>
              <a:rPr lang="en-US" altLang="ja-JP" sz="1500" baseline="0" dirty="0">
                <a:latin typeface="Times" panose="02020603050405020304" pitchFamily="18" charset="0"/>
                <a:ea typeface="ＭＳ Ｐゴシック" panose="020B0600070205080204" pitchFamily="50" charset="-128"/>
              </a:rPr>
              <a:t>3</a:t>
            </a:r>
            <a:r>
              <a:rPr lang="ja-JP" altLang="en-US" sz="1500" baseline="0" dirty="0">
                <a:latin typeface="Times" panose="02020603050405020304" pitchFamily="18" charset="0"/>
                <a:ea typeface="ＭＳ Ｐゴシック" panose="020B0600070205080204" pitchFamily="50" charset="-128"/>
              </a:rPr>
              <a:t>年前に野洲</a:t>
            </a:r>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センターにて構築いただいていた、各設備の稼働率を集計・表示するシステムの不具合発覚がきっかけで、私が窓口となり、システムの作り直しをおこないました。</a:t>
            </a:r>
            <a:endParaRPr lang="en-US" altLang="ja-JP" sz="1500" baseline="0" dirty="0">
              <a:latin typeface="Times" panose="02020603050405020304" pitchFamily="18" charset="0"/>
              <a:ea typeface="ＭＳ Ｐゴシック" panose="020B0600070205080204" pitchFamily="50" charset="-128"/>
            </a:endParaRPr>
          </a:p>
          <a:p>
            <a:r>
              <a:rPr lang="ja-JP" altLang="en-US" sz="1500" baseline="0" dirty="0">
                <a:latin typeface="Times" panose="02020603050405020304" pitchFamily="18" charset="0"/>
                <a:ea typeface="ＭＳ Ｐゴシック" panose="020B0600070205080204" pitchFamily="50" charset="-128"/>
              </a:rPr>
              <a:t>このプロジェクトでは</a:t>
            </a:r>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センター経由でプロのシステムエンジニアを</a:t>
            </a:r>
            <a:r>
              <a:rPr lang="en-US" altLang="ja-JP" sz="1500" baseline="0" dirty="0">
                <a:latin typeface="Times" panose="02020603050405020304" pitchFamily="18" charset="0"/>
                <a:ea typeface="ＭＳ Ｐゴシック" panose="020B0600070205080204" pitchFamily="50" charset="-128"/>
              </a:rPr>
              <a:t>3</a:t>
            </a:r>
            <a:r>
              <a:rPr lang="ja-JP" altLang="en-US" sz="1500" baseline="0" dirty="0">
                <a:latin typeface="Times" panose="02020603050405020304" pitchFamily="18" charset="0"/>
                <a:ea typeface="ＭＳ Ｐゴシック" panose="020B0600070205080204" pitchFamily="50" charset="-128"/>
              </a:rPr>
              <a:t>名つけて頂き、システムを構築、完成したプログラムを私が実装しています。</a:t>
            </a:r>
            <a:endParaRPr lang="en-US" altLang="ja-JP" sz="1500" baseline="0" dirty="0">
              <a:latin typeface="Times" panose="02020603050405020304" pitchFamily="18" charset="0"/>
              <a:ea typeface="ＭＳ Ｐゴシック" panose="020B0600070205080204" pitchFamily="50" charset="-128"/>
            </a:endParaRPr>
          </a:p>
          <a:p>
            <a:r>
              <a:rPr lang="ja-JP" altLang="en-US" sz="1500" baseline="0" dirty="0">
                <a:latin typeface="Times" panose="02020603050405020304" pitchFamily="18" charset="0"/>
                <a:ea typeface="ＭＳ Ｐゴシック" panose="020B0600070205080204" pitchFamily="50" charset="-128"/>
              </a:rPr>
              <a:t>いままで大規模なシステムを構築したことがありませんでしたので、この業務を通じてプロの仕事の進め方とコードの書き方をタダで学ぶことができました。</a:t>
            </a:r>
            <a:endParaRPr lang="en-US" altLang="ja-JP" sz="1500" baseline="0" dirty="0">
              <a:latin typeface="Times" panose="02020603050405020304" pitchFamily="18" charset="0"/>
              <a:ea typeface="ＭＳ Ｐゴシック" panose="020B0600070205080204" pitchFamily="50" charset="-128"/>
            </a:endParaRPr>
          </a:p>
          <a:p>
            <a:r>
              <a:rPr lang="en-US" altLang="ja-JP" sz="1500" baseline="0" dirty="0">
                <a:latin typeface="Times" panose="02020603050405020304" pitchFamily="18" charset="0"/>
                <a:ea typeface="ＭＳ Ｐゴシック" panose="020B0600070205080204" pitchFamily="50" charset="-128"/>
              </a:rPr>
              <a:t>DX</a:t>
            </a:r>
            <a:r>
              <a:rPr lang="ja-JP" altLang="en-US" sz="1500" baseline="0" dirty="0">
                <a:latin typeface="Times" panose="02020603050405020304" pitchFamily="18" charset="0"/>
                <a:ea typeface="ＭＳ Ｐゴシック" panose="020B0600070205080204" pitchFamily="50" charset="-128"/>
              </a:rPr>
              <a:t>速度向上へ活かしてまいります。</a:t>
            </a:r>
            <a:endParaRPr lang="en-US" altLang="ja-JP" sz="1500" baseline="0" dirty="0">
              <a:latin typeface="Times"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68413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57200" y="274638"/>
            <a:ext cx="8229600" cy="5851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xfrm>
            <a:off x="7005088" y="6547775"/>
            <a:ext cx="2133600" cy="476250"/>
          </a:xfrm>
          <a:ln/>
        </p:spPr>
        <p:txBody>
          <a:bodyPr/>
          <a:lstStyle>
            <a:lvl1pPr>
              <a:defRPr/>
            </a:lvl1pPr>
          </a:lstStyle>
          <a:p>
            <a:pPr>
              <a:defRPr/>
            </a:pPr>
            <a:fld id="{DC153696-BE01-4D81-AA41-82E4D395990B}" type="slidenum">
              <a:rPr lang="en-US" altLang="ja-JP"/>
              <a:pPr>
                <a:defRPr/>
              </a:pPr>
              <a:t>‹#›</a:t>
            </a:fld>
            <a:endParaRPr lang="en-US" altLang="ja-JP"/>
          </a:p>
        </p:txBody>
      </p:sp>
    </p:spTree>
    <p:extLst>
      <p:ext uri="{BB962C8B-B14F-4D97-AF65-F5344CB8AC3E}">
        <p14:creationId xmlns:p14="http://schemas.microsoft.com/office/powerpoint/2010/main" val="311140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993513" y="6559350"/>
            <a:ext cx="2133600" cy="476250"/>
          </a:xfrm>
          <a:ln/>
        </p:spPr>
        <p:txBody>
          <a:bodyPr/>
          <a:lstStyle>
            <a:lvl1pPr>
              <a:defRPr/>
            </a:lvl1pPr>
          </a:lstStyle>
          <a:p>
            <a:pPr>
              <a:defRPr/>
            </a:pPr>
            <a:fld id="{DC153696-BE01-4D81-AA41-82E4D395990B}" type="slidenum">
              <a:rPr lang="en-US" altLang="ja-JP"/>
              <a:pPr>
                <a:defRPr/>
              </a:pPr>
              <a:t>‹#›</a:t>
            </a:fld>
            <a:endParaRPr lang="en-US" altLang="ja-JP"/>
          </a:p>
        </p:txBody>
      </p:sp>
    </p:spTree>
    <p:extLst>
      <p:ext uri="{BB962C8B-B14F-4D97-AF65-F5344CB8AC3E}">
        <p14:creationId xmlns:p14="http://schemas.microsoft.com/office/powerpoint/2010/main" val="42131685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solidFill>
        <a:effectLst/>
      </p:bgPr>
    </p:bg>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71602" y="3886200"/>
            <a:ext cx="6400800" cy="1752600"/>
          </a:xfrm>
          <a:prstGeom prst="rect">
            <a:avLst/>
          </a:prstGeom>
        </p:spPr>
        <p:txBody>
          <a:bodyPr lIns="91416" tIns="45708" rIns="91416" bIns="45708"/>
          <a:lstStyle>
            <a:lvl1pPr marL="0" indent="0" algn="ctr">
              <a:buNone/>
              <a:defRPr/>
            </a:lvl1pPr>
            <a:lvl2pPr marL="457077" indent="0" algn="ctr">
              <a:buNone/>
              <a:defRPr/>
            </a:lvl2pPr>
            <a:lvl3pPr marL="914156" indent="0" algn="ctr">
              <a:buNone/>
              <a:defRPr/>
            </a:lvl3pPr>
            <a:lvl4pPr marL="1371233" indent="0" algn="ctr">
              <a:buNone/>
              <a:defRPr/>
            </a:lvl4pPr>
            <a:lvl5pPr marL="1828311" indent="0" algn="ctr">
              <a:buNone/>
              <a:defRPr/>
            </a:lvl5pPr>
            <a:lvl6pPr marL="2285388" indent="0" algn="ctr">
              <a:buNone/>
              <a:defRPr/>
            </a:lvl6pPr>
            <a:lvl7pPr marL="2742466" indent="0" algn="ctr">
              <a:buNone/>
              <a:defRPr/>
            </a:lvl7pPr>
            <a:lvl8pPr marL="3199544" indent="0" algn="ctr">
              <a:buNone/>
              <a:defRPr/>
            </a:lvl8pPr>
            <a:lvl9pPr marL="3656622" indent="0" algn="ctr">
              <a:buNone/>
              <a:defRPr/>
            </a:lvl9pPr>
          </a:lstStyle>
          <a:p>
            <a:r>
              <a:rPr lang="ja-JP" altLang="en-US"/>
              <a:t>マスタ サブタイトルの書式設定</a:t>
            </a:r>
          </a:p>
        </p:txBody>
      </p:sp>
      <p:sp>
        <p:nvSpPr>
          <p:cNvPr id="4" name="Rectangle 2"/>
          <p:cNvSpPr>
            <a:spLocks noGrp="1" noChangeArrowheads="1"/>
          </p:cNvSpPr>
          <p:nvPr>
            <p:ph type="dt" sz="half" idx="10"/>
          </p:nvPr>
        </p:nvSpPr>
        <p:spPr>
          <a:xfrm>
            <a:off x="7467600" y="6567488"/>
            <a:ext cx="1079500" cy="179387"/>
          </a:xfrm>
          <a:prstGeom prst="rect">
            <a:avLst/>
          </a:prstGeom>
          <a:ln/>
        </p:spPr>
        <p:txBody>
          <a:bodyPr lIns="91416" tIns="45708" rIns="91416" bIns="45708"/>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C6A61535-3019-47B7-B4AB-4F793C67BBCA}" type="slidenum">
              <a:rPr lang="en-US" altLang="ja-JP"/>
              <a:pPr>
                <a:defRPr/>
              </a:pPr>
              <a:t>‹#›</a:t>
            </a:fld>
            <a:endParaRPr lang="en-US" altLang="ja-JP"/>
          </a:p>
        </p:txBody>
      </p:sp>
      <p:sp>
        <p:nvSpPr>
          <p:cNvPr id="6" name="タイトル 5"/>
          <p:cNvSpPr>
            <a:spLocks noGrp="1"/>
          </p:cNvSpPr>
          <p:nvPr>
            <p:ph type="title"/>
          </p:nvPr>
        </p:nvSpPr>
        <p:spPr>
          <a:xfrm>
            <a:off x="628650" y="365125"/>
            <a:ext cx="7886700" cy="1325563"/>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498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993513" y="6559350"/>
            <a:ext cx="2133600" cy="476250"/>
          </a:xfrm>
          <a:ln/>
        </p:spPr>
        <p:txBody>
          <a:bodyPr/>
          <a:lstStyle>
            <a:lvl1pPr>
              <a:defRPr/>
            </a:lvl1pPr>
          </a:lstStyle>
          <a:p>
            <a:pPr>
              <a:defRPr/>
            </a:pPr>
            <a:fld id="{DC153696-BE01-4D81-AA41-82E4D395990B}" type="slidenum">
              <a:rPr lang="en-US" altLang="ja-JP"/>
              <a:pPr>
                <a:defRPr/>
              </a:pPr>
              <a:t>‹#›</a:t>
            </a:fld>
            <a:endParaRPr lang="en-US" altLang="ja-JP"/>
          </a:p>
        </p:txBody>
      </p:sp>
    </p:spTree>
    <p:extLst>
      <p:ext uri="{BB962C8B-B14F-4D97-AF65-F5344CB8AC3E}">
        <p14:creationId xmlns:p14="http://schemas.microsoft.com/office/powerpoint/2010/main" val="30062634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57200" y="274638"/>
            <a:ext cx="8229600" cy="5851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xfrm>
            <a:off x="7005088" y="6547775"/>
            <a:ext cx="2133600" cy="476250"/>
          </a:xfrm>
          <a:ln/>
        </p:spPr>
        <p:txBody>
          <a:bodyPr/>
          <a:lstStyle>
            <a:lvl1pPr>
              <a:defRPr/>
            </a:lvl1pPr>
          </a:lstStyle>
          <a:p>
            <a:pPr>
              <a:defRPr/>
            </a:pPr>
            <a:fld id="{DC153696-BE01-4D81-AA41-82E4D395990B}" type="slidenum">
              <a:rPr lang="en-US" altLang="ja-JP"/>
              <a:pPr>
                <a:defRPr/>
              </a:pPr>
              <a:t>‹#›</a:t>
            </a:fld>
            <a:endParaRPr lang="en-US" altLang="ja-JP"/>
          </a:p>
        </p:txBody>
      </p:sp>
    </p:spTree>
    <p:extLst>
      <p:ext uri="{BB962C8B-B14F-4D97-AF65-F5344CB8AC3E}">
        <p14:creationId xmlns:p14="http://schemas.microsoft.com/office/powerpoint/2010/main" val="288706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993513" y="6559350"/>
            <a:ext cx="2133600" cy="476250"/>
          </a:xfrm>
          <a:ln/>
        </p:spPr>
        <p:txBody>
          <a:bodyPr/>
          <a:lstStyle>
            <a:lvl1pPr>
              <a:defRPr/>
            </a:lvl1pPr>
          </a:lstStyle>
          <a:p>
            <a:pPr>
              <a:defRPr/>
            </a:pPr>
            <a:fld id="{DC153696-BE01-4D81-AA41-82E4D395990B}" type="slidenum">
              <a:rPr lang="en-US" altLang="ja-JP"/>
              <a:pPr>
                <a:defRPr/>
              </a:pPr>
              <a:t>‹#›</a:t>
            </a:fld>
            <a:endParaRPr lang="en-US" altLang="ja-JP"/>
          </a:p>
        </p:txBody>
      </p:sp>
    </p:spTree>
    <p:extLst>
      <p:ext uri="{BB962C8B-B14F-4D97-AF65-F5344CB8AC3E}">
        <p14:creationId xmlns:p14="http://schemas.microsoft.com/office/powerpoint/2010/main" val="37656666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7"/>
          <p:cNvSpPr>
            <a:spLocks noChangeArrowheads="1"/>
          </p:cNvSpPr>
          <p:nvPr/>
        </p:nvSpPr>
        <p:spPr bwMode="auto">
          <a:xfrm>
            <a:off x="0" y="0"/>
            <a:ext cx="9144000" cy="463550"/>
          </a:xfrm>
          <a:prstGeom prst="rect">
            <a:avLst/>
          </a:prstGeom>
          <a:ln/>
        </p:spPr>
        <p:style>
          <a:lnRef idx="1">
            <a:schemeClr val="accent2"/>
          </a:lnRef>
          <a:fillRef idx="3">
            <a:schemeClr val="accent2"/>
          </a:fillRef>
          <a:effectRef idx="2">
            <a:schemeClr val="accent2"/>
          </a:effectRef>
          <a:fontRef idx="minor">
            <a:schemeClr val="lt1"/>
          </a:fontRef>
        </p:style>
        <p:txBody>
          <a:bodyPr wrap="none" anchor="ctr"/>
          <a:lstStyle>
            <a:lvl1pPr eaLnBrk="0" hangingPunct="0">
              <a:defRPr kumimoji="1" sz="2000">
                <a:solidFill>
                  <a:schemeClr val="tx1"/>
                </a:solidFill>
                <a:latin typeface="Arial" charset="0"/>
                <a:ea typeface="HGP創英角ｺﾞｼｯｸUB" pitchFamily="50" charset="-128"/>
              </a:defRPr>
            </a:lvl1pPr>
            <a:lvl2pPr marL="742950" indent="-285750" eaLnBrk="0" hangingPunct="0">
              <a:defRPr kumimoji="1" sz="2000">
                <a:solidFill>
                  <a:schemeClr val="tx1"/>
                </a:solidFill>
                <a:latin typeface="Arial" charset="0"/>
                <a:ea typeface="HGP創英角ｺﾞｼｯｸUB" pitchFamily="50" charset="-128"/>
              </a:defRPr>
            </a:lvl2pPr>
            <a:lvl3pPr marL="1143000" indent="-228600" eaLnBrk="0" hangingPunct="0">
              <a:defRPr kumimoji="1" sz="2000">
                <a:solidFill>
                  <a:schemeClr val="tx1"/>
                </a:solidFill>
                <a:latin typeface="Arial" charset="0"/>
                <a:ea typeface="HGP創英角ｺﾞｼｯｸUB" pitchFamily="50" charset="-128"/>
              </a:defRPr>
            </a:lvl3pPr>
            <a:lvl4pPr marL="1600200" indent="-228600" eaLnBrk="0" hangingPunct="0">
              <a:defRPr kumimoji="1" sz="2000">
                <a:solidFill>
                  <a:schemeClr val="tx1"/>
                </a:solidFill>
                <a:latin typeface="Arial" charset="0"/>
                <a:ea typeface="HGP創英角ｺﾞｼｯｸUB" pitchFamily="50" charset="-128"/>
              </a:defRPr>
            </a:lvl4pPr>
            <a:lvl5pPr marL="2057400" indent="-228600" eaLnBrk="0" hangingPunct="0">
              <a:defRPr kumimoji="1" sz="2000">
                <a:solidFill>
                  <a:schemeClr val="tx1"/>
                </a:solidFill>
                <a:latin typeface="Arial" charset="0"/>
                <a:ea typeface="HGP創英角ｺﾞｼｯｸUB" pitchFamily="50" charset="-128"/>
              </a:defRPr>
            </a:lvl5pPr>
            <a:lvl6pPr marL="25146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6pPr>
            <a:lvl7pPr marL="29718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7pPr>
            <a:lvl8pPr marL="34290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8pPr>
            <a:lvl9pPr marL="38862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9pPr>
          </a:lstStyle>
          <a:p>
            <a:pPr eaLnBrk="1" hangingPunct="1"/>
            <a:endParaRPr lang="ja-JP" altLang="en-US"/>
          </a:p>
        </p:txBody>
      </p:sp>
      <p:sp>
        <p:nvSpPr>
          <p:cNvPr id="1029" name="Rectangle 8"/>
          <p:cNvSpPr>
            <a:spLocks noChangeArrowheads="1"/>
          </p:cNvSpPr>
          <p:nvPr userDrawn="1"/>
        </p:nvSpPr>
        <p:spPr bwMode="auto">
          <a:xfrm>
            <a:off x="0" y="6516688"/>
            <a:ext cx="9144000" cy="28575"/>
          </a:xfrm>
          <a:prstGeom prst="rect">
            <a:avLst/>
          </a:prstGeom>
          <a:solidFill>
            <a:srgbClr val="6666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000">
                <a:solidFill>
                  <a:schemeClr val="tx1"/>
                </a:solidFill>
                <a:latin typeface="Arial" charset="0"/>
                <a:ea typeface="HGP創英角ｺﾞｼｯｸUB" pitchFamily="50" charset="-128"/>
              </a:defRPr>
            </a:lvl1pPr>
            <a:lvl2pPr marL="742950" indent="-285750" eaLnBrk="0" hangingPunct="0">
              <a:defRPr kumimoji="1" sz="2000">
                <a:solidFill>
                  <a:schemeClr val="tx1"/>
                </a:solidFill>
                <a:latin typeface="Arial" charset="0"/>
                <a:ea typeface="HGP創英角ｺﾞｼｯｸUB" pitchFamily="50" charset="-128"/>
              </a:defRPr>
            </a:lvl2pPr>
            <a:lvl3pPr marL="1143000" indent="-228600" eaLnBrk="0" hangingPunct="0">
              <a:defRPr kumimoji="1" sz="2000">
                <a:solidFill>
                  <a:schemeClr val="tx1"/>
                </a:solidFill>
                <a:latin typeface="Arial" charset="0"/>
                <a:ea typeface="HGP創英角ｺﾞｼｯｸUB" pitchFamily="50" charset="-128"/>
              </a:defRPr>
            </a:lvl3pPr>
            <a:lvl4pPr marL="1600200" indent="-228600" eaLnBrk="0" hangingPunct="0">
              <a:defRPr kumimoji="1" sz="2000">
                <a:solidFill>
                  <a:schemeClr val="tx1"/>
                </a:solidFill>
                <a:latin typeface="Arial" charset="0"/>
                <a:ea typeface="HGP創英角ｺﾞｼｯｸUB" pitchFamily="50" charset="-128"/>
              </a:defRPr>
            </a:lvl4pPr>
            <a:lvl5pPr marL="2057400" indent="-228600" eaLnBrk="0" hangingPunct="0">
              <a:defRPr kumimoji="1" sz="2000">
                <a:solidFill>
                  <a:schemeClr val="tx1"/>
                </a:solidFill>
                <a:latin typeface="Arial" charset="0"/>
                <a:ea typeface="HGP創英角ｺﾞｼｯｸUB" pitchFamily="50" charset="-128"/>
              </a:defRPr>
            </a:lvl5pPr>
            <a:lvl6pPr marL="25146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6pPr>
            <a:lvl7pPr marL="29718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7pPr>
            <a:lvl8pPr marL="34290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8pPr>
            <a:lvl9pPr marL="38862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9pPr>
          </a:lstStyle>
          <a:p>
            <a:pPr eaLnBrk="1" hangingPunct="1"/>
            <a:endParaRPr lang="ja-JP" altLang="en-US"/>
          </a:p>
        </p:txBody>
      </p:sp>
      <p:sp>
        <p:nvSpPr>
          <p:cNvPr id="1031" name="Text Box 10"/>
          <p:cNvSpPr txBox="1">
            <a:spLocks noChangeArrowheads="1"/>
          </p:cNvSpPr>
          <p:nvPr/>
        </p:nvSpPr>
        <p:spPr bwMode="auto">
          <a:xfrm>
            <a:off x="88900" y="6559350"/>
            <a:ext cx="469144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000">
                <a:solidFill>
                  <a:schemeClr val="tx1"/>
                </a:solidFill>
                <a:latin typeface="Arial" charset="0"/>
                <a:ea typeface="HGP創英角ｺﾞｼｯｸUB" pitchFamily="50" charset="-128"/>
              </a:defRPr>
            </a:lvl1pPr>
            <a:lvl2pPr marL="742950" indent="-285750" eaLnBrk="0" hangingPunct="0">
              <a:defRPr kumimoji="1" sz="2000">
                <a:solidFill>
                  <a:schemeClr val="tx1"/>
                </a:solidFill>
                <a:latin typeface="Arial" charset="0"/>
                <a:ea typeface="HGP創英角ｺﾞｼｯｸUB" pitchFamily="50" charset="-128"/>
              </a:defRPr>
            </a:lvl2pPr>
            <a:lvl3pPr marL="1143000" indent="-228600" eaLnBrk="0" hangingPunct="0">
              <a:defRPr kumimoji="1" sz="2000">
                <a:solidFill>
                  <a:schemeClr val="tx1"/>
                </a:solidFill>
                <a:latin typeface="Arial" charset="0"/>
                <a:ea typeface="HGP創英角ｺﾞｼｯｸUB" pitchFamily="50" charset="-128"/>
              </a:defRPr>
            </a:lvl3pPr>
            <a:lvl4pPr marL="1600200" indent="-228600" eaLnBrk="0" hangingPunct="0">
              <a:defRPr kumimoji="1" sz="2000">
                <a:solidFill>
                  <a:schemeClr val="tx1"/>
                </a:solidFill>
                <a:latin typeface="Arial" charset="0"/>
                <a:ea typeface="HGP創英角ｺﾞｼｯｸUB" pitchFamily="50" charset="-128"/>
              </a:defRPr>
            </a:lvl4pPr>
            <a:lvl5pPr marL="2057400" indent="-228600" eaLnBrk="0" hangingPunct="0">
              <a:defRPr kumimoji="1" sz="2000">
                <a:solidFill>
                  <a:schemeClr val="tx1"/>
                </a:solidFill>
                <a:latin typeface="Arial" charset="0"/>
                <a:ea typeface="HGP創英角ｺﾞｼｯｸUB" pitchFamily="50" charset="-128"/>
              </a:defRPr>
            </a:lvl5pPr>
            <a:lvl6pPr marL="25146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6pPr>
            <a:lvl7pPr marL="29718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7pPr>
            <a:lvl8pPr marL="34290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8pPr>
            <a:lvl9pPr marL="3886200" indent="-228600" algn="ctr" eaLnBrk="0" fontAlgn="base" hangingPunct="0">
              <a:spcBef>
                <a:spcPct val="50000"/>
              </a:spcBef>
              <a:spcAft>
                <a:spcPct val="0"/>
              </a:spcAft>
              <a:defRPr kumimoji="1" sz="2000">
                <a:solidFill>
                  <a:schemeClr val="tx1"/>
                </a:solidFill>
                <a:latin typeface="Arial" charset="0"/>
                <a:ea typeface="HGP創英角ｺﾞｼｯｸUB" pitchFamily="50" charset="-128"/>
              </a:defRPr>
            </a:lvl9pPr>
          </a:lstStyle>
          <a:p>
            <a:pPr algn="l" eaLnBrk="1" hangingPunct="1">
              <a:spcBef>
                <a:spcPct val="0"/>
              </a:spcBef>
              <a:defRPr/>
            </a:pPr>
            <a:r>
              <a:rPr lang="ja-JP" altLang="en-US" sz="1100" dirty="0">
                <a:solidFill>
                  <a:schemeClr val="bg1">
                    <a:lumMod val="50000"/>
                  </a:schemeClr>
                </a:solidFill>
                <a:latin typeface="メイリオ" panose="020B0604030504040204" pitchFamily="50" charset="-128"/>
                <a:ea typeface="メイリオ" panose="020B0604030504040204" pitchFamily="50" charset="-128"/>
              </a:rPr>
              <a:t>生産技術部　</a:t>
            </a:r>
            <a:r>
              <a:rPr lang="en-US" altLang="ja-JP" sz="1100" dirty="0">
                <a:solidFill>
                  <a:schemeClr val="bg1">
                    <a:lumMod val="50000"/>
                  </a:schemeClr>
                </a:solidFill>
                <a:latin typeface="メイリオ" panose="020B0604030504040204" pitchFamily="50" charset="-128"/>
                <a:ea typeface="メイリオ" panose="020B0604030504040204" pitchFamily="50" charset="-128"/>
              </a:rPr>
              <a:t>FY25MP</a:t>
            </a:r>
            <a:r>
              <a:rPr lang="ja-JP" altLang="en-US" sz="1100" dirty="0">
                <a:solidFill>
                  <a:schemeClr val="bg1">
                    <a:lumMod val="50000"/>
                  </a:schemeClr>
                </a:solidFill>
                <a:latin typeface="メイリオ" panose="020B0604030504040204" pitchFamily="50" charset="-128"/>
                <a:ea typeface="メイリオ" panose="020B0604030504040204" pitchFamily="50" charset="-128"/>
              </a:rPr>
              <a:t>資料</a:t>
            </a:r>
          </a:p>
        </p:txBody>
      </p:sp>
      <p:sp>
        <p:nvSpPr>
          <p:cNvPr id="1039" name="Rectangle 15"/>
          <p:cNvSpPr>
            <a:spLocks noGrp="1" noChangeArrowheads="1"/>
          </p:cNvSpPr>
          <p:nvPr>
            <p:ph type="sldNum" sz="quarter" idx="4"/>
          </p:nvPr>
        </p:nvSpPr>
        <p:spPr bwMode="auto">
          <a:xfrm>
            <a:off x="7005088" y="65593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atin typeface="メイリオ" panose="020B0604030504040204" pitchFamily="50" charset="-128"/>
                <a:ea typeface="メイリオ" panose="020B0604030504040204" pitchFamily="50" charset="-128"/>
              </a:defRPr>
            </a:lvl1pPr>
          </a:lstStyle>
          <a:p>
            <a:pPr>
              <a:defRPr/>
            </a:pPr>
            <a:fld id="{D4C30D2F-DDFA-4D8E-9E7E-0D95B30B35B4}" type="slidenum">
              <a:rPr lang="en-US" altLang="ja-JP" smtClean="0"/>
              <a:pPr>
                <a:defRPr/>
              </a:pPr>
              <a:t>‹#›</a:t>
            </a:fld>
            <a:endParaRPr lang="en-US" altLang="ja-JP"/>
          </a:p>
        </p:txBody>
      </p:sp>
      <p:pic>
        <p:nvPicPr>
          <p:cNvPr id="10" name="Picture 4"/>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07950" y="61915"/>
            <a:ext cx="15128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7523163" y="53975"/>
            <a:ext cx="14414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テキスト ボックス 11"/>
          <p:cNvSpPr txBox="1"/>
          <p:nvPr userDrawn="1"/>
        </p:nvSpPr>
        <p:spPr>
          <a:xfrm>
            <a:off x="2163762" y="6559349"/>
            <a:ext cx="1079500" cy="261610"/>
          </a:xfrm>
          <a:prstGeom prst="rect">
            <a:avLst/>
          </a:prstGeom>
          <a:noFill/>
          <a:ln>
            <a:solidFill>
              <a:srgbClr val="FF0000"/>
            </a:solidFill>
          </a:ln>
        </p:spPr>
        <p:txBody>
          <a:bodyPr wrap="square" rtlCol="0">
            <a:spAutoFit/>
          </a:bodyPr>
          <a:lstStyle/>
          <a:p>
            <a:pPr algn="l">
              <a:spcBef>
                <a:spcPct val="0"/>
              </a:spcBef>
            </a:pPr>
            <a:r>
              <a:rPr lang="en-US" altLang="ja-JP" sz="1100" b="1">
                <a:solidFill>
                  <a:srgbClr val="FF0000"/>
                </a:solidFill>
                <a:latin typeface="メイリオ" panose="020B0604030504040204" pitchFamily="50" charset="-128"/>
                <a:ea typeface="メイリオ" panose="020B0604030504040204" pitchFamily="50" charset="-128"/>
              </a:rPr>
              <a:t>Confidential</a:t>
            </a:r>
            <a:endParaRPr lang="ja-JP" altLang="en-US" sz="1100" b="1">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898950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05" r:id="rId4"/>
    <p:sldLayoutId id="2147483814" r:id="rId5"/>
    <p:sldLayoutId id="2147483807" r:id="rId6"/>
  </p:sldLayoutIdLst>
  <p:hf hdr="0" ftr="0" dt="0"/>
  <p:txStyles>
    <p:titleStyle>
      <a:lvl1pPr algn="ctr" rtl="0" eaLnBrk="0" fontAlgn="base" hangingPunct="0">
        <a:spcBef>
          <a:spcPct val="0"/>
        </a:spcBef>
        <a:spcAft>
          <a:spcPct val="0"/>
        </a:spcAft>
        <a:defRPr kumimoji="1" sz="4400">
          <a:solidFill>
            <a:schemeClr val="tx2"/>
          </a:solidFill>
          <a:latin typeface="メイリオ" panose="020B0604030504040204" pitchFamily="50" charset="-128"/>
          <a:ea typeface="メイリオ" panose="020B0604030504040204" pitchFamily="50" charset="-128"/>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charset="-128"/>
        </a:defRPr>
      </a:lvl2pPr>
      <a:lvl3pPr algn="ctr" rtl="0" eaLnBrk="0" fontAlgn="base" hangingPunct="0">
        <a:spcBef>
          <a:spcPct val="0"/>
        </a:spcBef>
        <a:spcAft>
          <a:spcPct val="0"/>
        </a:spcAft>
        <a:defRPr kumimoji="1" sz="4400">
          <a:solidFill>
            <a:schemeClr val="tx2"/>
          </a:solidFill>
          <a:latin typeface="Arial" charset="0"/>
          <a:ea typeface="ＭＳ Ｐゴシック" charset="-128"/>
        </a:defRPr>
      </a:lvl3pPr>
      <a:lvl4pPr algn="ctr" rtl="0" eaLnBrk="0" fontAlgn="base" hangingPunct="0">
        <a:spcBef>
          <a:spcPct val="0"/>
        </a:spcBef>
        <a:spcAft>
          <a:spcPct val="0"/>
        </a:spcAft>
        <a:defRPr kumimoji="1" sz="4400">
          <a:solidFill>
            <a:schemeClr val="tx2"/>
          </a:solidFill>
          <a:latin typeface="Arial" charset="0"/>
          <a:ea typeface="ＭＳ Ｐゴシック" charset="-128"/>
        </a:defRPr>
      </a:lvl4pPr>
      <a:lvl5pPr algn="ctr" rtl="0" eaLnBrk="0" fontAlgn="base" hangingPunct="0">
        <a:spcBef>
          <a:spcPct val="0"/>
        </a:spcBef>
        <a:spcAft>
          <a:spcPct val="0"/>
        </a:spcAft>
        <a:defRPr kumimoji="1" sz="4400">
          <a:solidFill>
            <a:schemeClr val="tx2"/>
          </a:solidFill>
          <a:latin typeface="Arial" charset="0"/>
          <a:ea typeface="ＭＳ Ｐゴシック" charset="-128"/>
        </a:defRPr>
      </a:lvl5pPr>
      <a:lvl6pPr marL="457200" algn="ctr" rtl="0" fontAlgn="base">
        <a:spcBef>
          <a:spcPct val="0"/>
        </a:spcBef>
        <a:spcAft>
          <a:spcPct val="0"/>
        </a:spcAft>
        <a:defRPr kumimoji="1" sz="4400">
          <a:solidFill>
            <a:schemeClr val="tx2"/>
          </a:solidFill>
          <a:latin typeface="Arial" charset="0"/>
          <a:ea typeface="ＭＳ Ｐゴシック" charset="-128"/>
        </a:defRPr>
      </a:lvl6pPr>
      <a:lvl7pPr marL="914400" algn="ctr" rtl="0" fontAlgn="base">
        <a:spcBef>
          <a:spcPct val="0"/>
        </a:spcBef>
        <a:spcAft>
          <a:spcPct val="0"/>
        </a:spcAft>
        <a:defRPr kumimoji="1" sz="4400">
          <a:solidFill>
            <a:schemeClr val="tx2"/>
          </a:solidFill>
          <a:latin typeface="Arial" charset="0"/>
          <a:ea typeface="ＭＳ Ｐゴシック" charset="-128"/>
        </a:defRPr>
      </a:lvl7pPr>
      <a:lvl8pPr marL="1371600" algn="ctr" rtl="0" fontAlgn="base">
        <a:spcBef>
          <a:spcPct val="0"/>
        </a:spcBef>
        <a:spcAft>
          <a:spcPct val="0"/>
        </a:spcAft>
        <a:defRPr kumimoji="1" sz="4400">
          <a:solidFill>
            <a:schemeClr val="tx2"/>
          </a:solidFill>
          <a:latin typeface="Arial" charset="0"/>
          <a:ea typeface="ＭＳ Ｐゴシック" charset="-128"/>
        </a:defRPr>
      </a:lvl8pPr>
      <a:lvl9pPr marL="1828800" algn="ctr" rtl="0" fontAlgn="base">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メイリオ" panose="020B0604030504040204" pitchFamily="50" charset="-128"/>
          <a:ea typeface="メイリオ" panose="020B0604030504040204" pitchFamily="50"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メイリオ" panose="020B0604030504040204" pitchFamily="50" charset="-128"/>
          <a:ea typeface="メイリオ" panose="020B0604030504040204" pitchFamily="50" charset="-128"/>
        </a:defRPr>
      </a:lvl2pPr>
      <a:lvl3pPr marL="1143000" indent="-228600" algn="l" rtl="0" eaLnBrk="0" fontAlgn="base" hangingPunct="0">
        <a:spcBef>
          <a:spcPct val="20000"/>
        </a:spcBef>
        <a:spcAft>
          <a:spcPct val="0"/>
        </a:spcAft>
        <a:buChar char="•"/>
        <a:defRPr kumimoji="1" sz="2400">
          <a:solidFill>
            <a:schemeClr val="tx1"/>
          </a:solidFill>
          <a:latin typeface="メイリオ" panose="020B0604030504040204" pitchFamily="50" charset="-128"/>
          <a:ea typeface="メイリオ" panose="020B0604030504040204" pitchFamily="50" charset="-128"/>
        </a:defRPr>
      </a:lvl3pPr>
      <a:lvl4pPr marL="1600200" indent="-228600" algn="l" rtl="0" eaLnBrk="0" fontAlgn="base" hangingPunct="0">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defRPr>
      </a:lvl4pPr>
      <a:lvl5pPr marL="2057400" indent="-228600" algn="l" rtl="0" eaLnBrk="0" fontAlgn="base" hangingPunct="0">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5" Type="http://schemas.microsoft.com/office/2007/relationships/hdphoto" Target="../media/hdphoto1.wdp"/><Relationship Id="rId15" Type="http://schemas.openxmlformats.org/officeDocument/2006/relationships/image" Target="../media/image24.png"/><Relationship Id="rId10" Type="http://schemas.openxmlformats.org/officeDocument/2006/relationships/image" Target="../media/image11.jpe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jpe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4.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jpe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
          <p:cNvSpPr>
            <a:spLocks noChangeArrowheads="1"/>
          </p:cNvSpPr>
          <p:nvPr/>
        </p:nvSpPr>
        <p:spPr bwMode="auto">
          <a:xfrm>
            <a:off x="1274763" y="27454"/>
            <a:ext cx="6288087" cy="402291"/>
          </a:xfrm>
          <a:prstGeom prst="flowChartProcess">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90000" tIns="46800" rIns="90000" bIns="46800" anchor="ctr">
            <a:spAutoFit/>
          </a:bodyPr>
          <a:lstStyle/>
          <a:p>
            <a:pPr algn="ctr">
              <a:defRPr/>
            </a:pPr>
            <a:r>
              <a:rPr lang="en-US" altLang="ja-JP"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FY25</a:t>
            </a:r>
            <a:r>
              <a:rPr lang="ja-JP" altLang="en-US"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lang="en-US" altLang="ja-JP"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DE</a:t>
            </a:r>
            <a:r>
              <a:rPr lang="ja-JP" altLang="en-US"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班　</a:t>
            </a:r>
            <a:r>
              <a:rPr lang="ja-JP" altLang="en-US" sz="200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追加施策</a:t>
            </a:r>
            <a:endParaRPr lang="ja-JP" altLang="en-US" sz="16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4" name="スライド番号プレースホルダ 6"/>
          <p:cNvSpPr>
            <a:spLocks noGrp="1"/>
          </p:cNvSpPr>
          <p:nvPr>
            <p:ph type="sldNum" sz="quarter" idx="10"/>
          </p:nvPr>
        </p:nvSpPr>
        <p:spPr>
          <a:xfrm>
            <a:off x="7670800" y="6524625"/>
            <a:ext cx="1147763" cy="333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panose="02020603050405020304" pitchFamily="18" charset="0"/>
                <a:ea typeface="HGPｺﾞｼｯｸE" panose="020B0900000000000000" pitchFamily="50" charset="-128"/>
              </a:defRPr>
            </a:lvl1pPr>
            <a:lvl2pPr marL="742950" indent="-285750">
              <a:defRPr kumimoji="1" sz="2400">
                <a:solidFill>
                  <a:schemeClr val="tx1"/>
                </a:solidFill>
                <a:latin typeface="Times" panose="02020603050405020304" pitchFamily="18" charset="0"/>
                <a:ea typeface="HGPｺﾞｼｯｸE" panose="020B0900000000000000" pitchFamily="50" charset="-128"/>
              </a:defRPr>
            </a:lvl2pPr>
            <a:lvl3pPr marL="1143000" indent="-228600">
              <a:defRPr kumimoji="1" sz="2400">
                <a:solidFill>
                  <a:schemeClr val="tx1"/>
                </a:solidFill>
                <a:latin typeface="Times" panose="02020603050405020304" pitchFamily="18" charset="0"/>
                <a:ea typeface="HGPｺﾞｼｯｸE" panose="020B0900000000000000" pitchFamily="50" charset="-128"/>
              </a:defRPr>
            </a:lvl3pPr>
            <a:lvl4pPr marL="1600200" indent="-228600">
              <a:defRPr kumimoji="1" sz="2400">
                <a:solidFill>
                  <a:schemeClr val="tx1"/>
                </a:solidFill>
                <a:latin typeface="Times" panose="02020603050405020304" pitchFamily="18" charset="0"/>
                <a:ea typeface="HGPｺﾞｼｯｸE" panose="020B0900000000000000" pitchFamily="50" charset="-128"/>
              </a:defRPr>
            </a:lvl4pPr>
            <a:lvl5pPr marL="2057400" indent="-228600">
              <a:defRPr kumimoji="1" sz="2400">
                <a:solidFill>
                  <a:schemeClr val="tx1"/>
                </a:solidFill>
                <a:latin typeface="Times" panose="02020603050405020304" pitchFamily="18" charset="0"/>
                <a:ea typeface="HGPｺﾞｼｯｸE" panose="020B0900000000000000" pitchFamily="50"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A51B14-C27B-4F90-8410-1B2232E7F249}" type="slidenum">
              <a:rPr kumimoji="1" lang="en-US" altLang="ja-JP" sz="1200" b="0" i="0" u="none" strike="noStrike" kern="1200" cap="none" spc="0" normalizeH="0" baseline="0" noProof="0" smtClean="0">
                <a:ln>
                  <a:noFill/>
                </a:ln>
                <a:solidFill>
                  <a:srgbClr val="0C0C0C"/>
                </a:solidFill>
                <a:effectLst/>
                <a:uLnTx/>
                <a:uFillTx/>
                <a:latin typeface="Meiryo UI" panose="020B0604030504040204" pitchFamily="50" charset="-128"/>
                <a:ea typeface="Meiryo UI"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ja-JP" sz="1200" b="0" i="0" u="none" strike="noStrike" kern="1200" cap="none" spc="0" normalizeH="0" baseline="0" noProof="0">
              <a:ln>
                <a:noFill/>
              </a:ln>
              <a:solidFill>
                <a:srgbClr val="0C0C0C"/>
              </a:solidFill>
              <a:effectLst/>
              <a:uLnTx/>
              <a:uFillTx/>
              <a:latin typeface="Meiryo UI" panose="020B0604030504040204" pitchFamily="50" charset="-128"/>
              <a:ea typeface="Meiryo UI" panose="020B0604030504040204" pitchFamily="50" charset="-128"/>
            </a:endParaRPr>
          </a:p>
        </p:txBody>
      </p:sp>
      <p:sp>
        <p:nvSpPr>
          <p:cNvPr id="55" name="正方形/長方形 54"/>
          <p:cNvSpPr/>
          <p:nvPr/>
        </p:nvSpPr>
        <p:spPr bwMode="auto">
          <a:xfrm>
            <a:off x="96243" y="539282"/>
            <a:ext cx="8960671"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KUA</a:t>
            </a:r>
            <a:r>
              <a:rPr lang="ja-JP" altLang="en-US" dirty="0">
                <a:solidFill>
                  <a:schemeClr val="tx1"/>
                </a:solidFill>
                <a:latin typeface="Meiryo UI" panose="020B0604030504040204" pitchFamily="50" charset="-128"/>
                <a:ea typeface="Meiryo UI" panose="020B0604030504040204" pitchFamily="50" charset="-128"/>
              </a:rPr>
              <a:t>コラボレーション　シナジー創出：</a:t>
            </a:r>
            <a:r>
              <a:rPr lang="en-US" altLang="ja-JP" dirty="0">
                <a:solidFill>
                  <a:schemeClr val="tx1"/>
                </a:solidFill>
                <a:latin typeface="Meiryo UI" panose="020B0604030504040204" pitchFamily="50" charset="-128"/>
                <a:ea typeface="Meiryo UI" panose="020B0604030504040204" pitchFamily="50" charset="-128"/>
              </a:rPr>
              <a:t>Co2</a:t>
            </a:r>
            <a:r>
              <a:rPr lang="ja-JP" altLang="en-US" dirty="0">
                <a:solidFill>
                  <a:schemeClr val="tx1"/>
                </a:solidFill>
                <a:latin typeface="Meiryo UI" panose="020B0604030504040204" pitchFamily="50" charset="-128"/>
                <a:ea typeface="Meiryo UI" panose="020B0604030504040204" pitchFamily="50" charset="-128"/>
              </a:rPr>
              <a:t>排出量見える化ボード・集計システム構築</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296" name="グループ化 295">
            <a:extLst>
              <a:ext uri="{FF2B5EF4-FFF2-40B4-BE49-F238E27FC236}">
                <a16:creationId xmlns:a16="http://schemas.microsoft.com/office/drawing/2014/main" id="{19AA4288-8263-A953-21C3-251B1D467FF9}"/>
              </a:ext>
            </a:extLst>
          </p:cNvPr>
          <p:cNvGrpSpPr/>
          <p:nvPr/>
        </p:nvGrpSpPr>
        <p:grpSpPr>
          <a:xfrm>
            <a:off x="767190" y="3687257"/>
            <a:ext cx="3788998" cy="2238752"/>
            <a:chOff x="-101281" y="1078529"/>
            <a:chExt cx="5193141" cy="3068398"/>
          </a:xfrm>
        </p:grpSpPr>
        <p:sp>
          <p:nvSpPr>
            <p:cNvPr id="23" name="テキスト ボックス 22">
              <a:extLst>
                <a:ext uri="{FF2B5EF4-FFF2-40B4-BE49-F238E27FC236}">
                  <a16:creationId xmlns:a16="http://schemas.microsoft.com/office/drawing/2014/main" id="{F825C46A-F873-71C4-EEB0-D229B288DA7F}"/>
                </a:ext>
              </a:extLst>
            </p:cNvPr>
            <p:cNvSpPr txBox="1"/>
            <p:nvPr/>
          </p:nvSpPr>
          <p:spPr>
            <a:xfrm>
              <a:off x="-13699" y="1410272"/>
              <a:ext cx="976995" cy="464017"/>
            </a:xfrm>
            <a:prstGeom prst="rect">
              <a:avLst/>
            </a:prstGeom>
            <a:noFill/>
          </p:spPr>
          <p:txBody>
            <a:bodyPr wrap="square" lIns="36000" rIns="36000" rtlCol="0">
              <a:spAutoFit/>
            </a:bodyPr>
            <a:lstStyle/>
            <a:p>
              <a:pPr algn="ctr"/>
              <a:r>
                <a:rPr kumimoji="1" lang="ja-JP" altLang="en-US" sz="1600" dirty="0">
                  <a:latin typeface="メイリオ" panose="020B0604030504040204" pitchFamily="50" charset="-128"/>
                  <a:ea typeface="メイリオ" panose="020B0604030504040204" pitchFamily="50" charset="-128"/>
                </a:rPr>
                <a:t>変電所</a:t>
              </a:r>
            </a:p>
          </p:txBody>
        </p:sp>
        <p:sp>
          <p:nvSpPr>
            <p:cNvPr id="25" name="テキスト ボックス 24">
              <a:extLst>
                <a:ext uri="{FF2B5EF4-FFF2-40B4-BE49-F238E27FC236}">
                  <a16:creationId xmlns:a16="http://schemas.microsoft.com/office/drawing/2014/main" id="{3BA807B0-1B83-AC22-A203-9F84748C4BED}"/>
                </a:ext>
              </a:extLst>
            </p:cNvPr>
            <p:cNvSpPr txBox="1"/>
            <p:nvPr/>
          </p:nvSpPr>
          <p:spPr>
            <a:xfrm>
              <a:off x="1979" y="2336106"/>
              <a:ext cx="961317" cy="400474"/>
            </a:xfrm>
            <a:prstGeom prst="rect">
              <a:avLst/>
            </a:prstGeom>
            <a:noFill/>
          </p:spPr>
          <p:txBody>
            <a:bodyPr wrap="square" lIns="36000" rIns="36000" rtlCol="0">
              <a:spAutoFit/>
            </a:bodyPr>
            <a:lstStyle/>
            <a:p>
              <a:pPr algn="ctr"/>
              <a:r>
                <a:rPr kumimoji="1" lang="ja-JP" altLang="en-US" sz="1600" dirty="0">
                  <a:latin typeface="メイリオ" panose="020B0604030504040204" pitchFamily="50" charset="-128"/>
                  <a:ea typeface="メイリオ" panose="020B0604030504040204" pitchFamily="50" charset="-128"/>
                </a:rPr>
                <a:t>分電盤</a:t>
              </a:r>
            </a:p>
          </p:txBody>
        </p:sp>
        <p:grpSp>
          <p:nvGrpSpPr>
            <p:cNvPr id="503" name="グループ化 502">
              <a:extLst>
                <a:ext uri="{FF2B5EF4-FFF2-40B4-BE49-F238E27FC236}">
                  <a16:creationId xmlns:a16="http://schemas.microsoft.com/office/drawing/2014/main" id="{73F4DDAA-4651-DAC8-04F8-663FBB39EDCB}"/>
                </a:ext>
              </a:extLst>
            </p:cNvPr>
            <p:cNvGrpSpPr/>
            <p:nvPr/>
          </p:nvGrpSpPr>
          <p:grpSpPr>
            <a:xfrm>
              <a:off x="1014068" y="1078529"/>
              <a:ext cx="4077792" cy="3068398"/>
              <a:chOff x="623543" y="1078529"/>
              <a:chExt cx="4077792" cy="3068398"/>
            </a:xfrm>
          </p:grpSpPr>
          <p:pic>
            <p:nvPicPr>
              <p:cNvPr id="1028" name="Picture 4">
                <a:extLst>
                  <a:ext uri="{FF2B5EF4-FFF2-40B4-BE49-F238E27FC236}">
                    <a16:creationId xmlns:a16="http://schemas.microsoft.com/office/drawing/2014/main" id="{D7BB322C-8547-8B23-9A4A-22CD558073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7576" y="1078529"/>
                <a:ext cx="898026" cy="8900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分電盤 アイコン Basic Straight Lineal | Freepik">
                <a:extLst>
                  <a:ext uri="{FF2B5EF4-FFF2-40B4-BE49-F238E27FC236}">
                    <a16:creationId xmlns:a16="http://schemas.microsoft.com/office/drawing/2014/main" id="{7470F461-2E0E-0FE4-C753-B4B433C14E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945" y="2260393"/>
                <a:ext cx="487679" cy="4876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分電盤 アイコン Basic Straight Lineal | Freepik">
                <a:extLst>
                  <a:ext uri="{FF2B5EF4-FFF2-40B4-BE49-F238E27FC236}">
                    <a16:creationId xmlns:a16="http://schemas.microsoft.com/office/drawing/2014/main" id="{1C0C1D7B-7AA3-8247-F783-A738D5BBE7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8821" y="2256670"/>
                <a:ext cx="487679" cy="4876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分電盤 アイコン Basic Straight Lineal | Freepik">
                <a:extLst>
                  <a:ext uri="{FF2B5EF4-FFF2-40B4-BE49-F238E27FC236}">
                    <a16:creationId xmlns:a16="http://schemas.microsoft.com/office/drawing/2014/main" id="{BB9B3FF6-6861-D36C-1FA5-553C3989F3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697" y="2256669"/>
                <a:ext cx="487679" cy="4876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分電盤 アイコン Basic Straight Lineal | Freepik">
                <a:extLst>
                  <a:ext uri="{FF2B5EF4-FFF2-40B4-BE49-F238E27FC236}">
                    <a16:creationId xmlns:a16="http://schemas.microsoft.com/office/drawing/2014/main" id="{25D190FD-AFE9-5A9C-2DC2-10D5571BA8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4573" y="2256668"/>
                <a:ext cx="487679" cy="48767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532F7DC0-179F-20DE-2C8B-2954CAB91647}"/>
                  </a:ext>
                </a:extLst>
              </p:cNvPr>
              <p:cNvCxnSpPr>
                <a:stCxn id="1034" idx="0"/>
                <a:endCxn id="1028" idx="2"/>
              </p:cNvCxnSpPr>
              <p:nvPr/>
            </p:nvCxnSpPr>
            <p:spPr bwMode="auto">
              <a:xfrm rot="5400000" flipH="1" flipV="1">
                <a:off x="1689781" y="1503585"/>
                <a:ext cx="291813" cy="1221804"/>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15" name="コネクタ: カギ線 14">
                <a:extLst>
                  <a:ext uri="{FF2B5EF4-FFF2-40B4-BE49-F238E27FC236}">
                    <a16:creationId xmlns:a16="http://schemas.microsoft.com/office/drawing/2014/main" id="{50CF5D9A-E0CA-6B37-B972-4346368679CB}"/>
                  </a:ext>
                </a:extLst>
              </p:cNvPr>
              <p:cNvCxnSpPr>
                <a:stCxn id="8" idx="0"/>
                <a:endCxn id="1028" idx="2"/>
              </p:cNvCxnSpPr>
              <p:nvPr/>
            </p:nvCxnSpPr>
            <p:spPr bwMode="auto">
              <a:xfrm rot="5400000" flipH="1" flipV="1">
                <a:off x="2125580" y="1935661"/>
                <a:ext cx="288090" cy="353928"/>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17" name="コネクタ: カギ線 16">
                <a:extLst>
                  <a:ext uri="{FF2B5EF4-FFF2-40B4-BE49-F238E27FC236}">
                    <a16:creationId xmlns:a16="http://schemas.microsoft.com/office/drawing/2014/main" id="{61155F3D-A747-4C5A-67C8-0C29298124E3}"/>
                  </a:ext>
                </a:extLst>
              </p:cNvPr>
              <p:cNvCxnSpPr>
                <a:stCxn id="9" idx="0"/>
                <a:endCxn id="1028" idx="2"/>
              </p:cNvCxnSpPr>
              <p:nvPr/>
            </p:nvCxnSpPr>
            <p:spPr bwMode="auto">
              <a:xfrm rot="16200000" flipV="1">
                <a:off x="2559519" y="1855651"/>
                <a:ext cx="288089" cy="513948"/>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22" name="コネクタ: カギ線 21">
                <a:extLst>
                  <a:ext uri="{FF2B5EF4-FFF2-40B4-BE49-F238E27FC236}">
                    <a16:creationId xmlns:a16="http://schemas.microsoft.com/office/drawing/2014/main" id="{E63896CE-6883-26D4-25C0-2365D8FCC697}"/>
                  </a:ext>
                </a:extLst>
              </p:cNvPr>
              <p:cNvCxnSpPr>
                <a:stCxn id="10" idx="0"/>
                <a:endCxn id="1028" idx="2"/>
              </p:cNvCxnSpPr>
              <p:nvPr/>
            </p:nvCxnSpPr>
            <p:spPr bwMode="auto">
              <a:xfrm rot="16200000" flipV="1">
                <a:off x="2993457" y="1421712"/>
                <a:ext cx="288088" cy="1381824"/>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pic>
            <p:nvPicPr>
              <p:cNvPr id="1036" name="Picture 12" descr="ブレーカー モノクロアイコン素材 – アイコン・イラストダウンロードサイト【OWL STOCK -オウルストック】">
                <a:extLst>
                  <a:ext uri="{FF2B5EF4-FFF2-40B4-BE49-F238E27FC236}">
                    <a16:creationId xmlns:a16="http://schemas.microsoft.com/office/drawing/2014/main" id="{6D71DAC7-E755-570D-45E0-390F9366F6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850" y="3098936"/>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ブレーカー モノクロアイコン素材 – アイコン・イラストダウンロードサイト【OWL STOCK -オウルストック】">
                <a:extLst>
                  <a:ext uri="{FF2B5EF4-FFF2-40B4-BE49-F238E27FC236}">
                    <a16:creationId xmlns:a16="http://schemas.microsoft.com/office/drawing/2014/main" id="{288076D2-8F8B-95A7-7361-B66302A329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9686" y="3098936"/>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ブレーカー モノクロアイコン素材 – アイコン・イラストダウンロードサイト【OWL STOCK -オウルストック】">
                <a:extLst>
                  <a:ext uri="{FF2B5EF4-FFF2-40B4-BE49-F238E27FC236}">
                    <a16:creationId xmlns:a16="http://schemas.microsoft.com/office/drawing/2014/main" id="{7814F38B-B73B-9F82-E57E-2317041D29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9522" y="3098935"/>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ブレーカー モノクロアイコン素材 – アイコン・イラストダウンロードサイト【OWL STOCK -オウルストック】">
                <a:extLst>
                  <a:ext uri="{FF2B5EF4-FFF2-40B4-BE49-F238E27FC236}">
                    <a16:creationId xmlns:a16="http://schemas.microsoft.com/office/drawing/2014/main" id="{6BBE067B-9A78-4C9F-31CF-5A7263114C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9358" y="3098934"/>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DAF1BBC-216B-8C5C-FB24-5419BFBBC5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543"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14">
                <a:extLst>
                  <a:ext uri="{FF2B5EF4-FFF2-40B4-BE49-F238E27FC236}">
                    <a16:creationId xmlns:a16="http://schemas.microsoft.com/office/drawing/2014/main" id="{883682C0-0F18-7C1D-27ED-B30B4346EB0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196"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14">
                <a:extLst>
                  <a:ext uri="{FF2B5EF4-FFF2-40B4-BE49-F238E27FC236}">
                    <a16:creationId xmlns:a16="http://schemas.microsoft.com/office/drawing/2014/main" id="{FE219EB2-267C-E92E-1B2F-D95977D0CB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0849"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14">
                <a:extLst>
                  <a:ext uri="{FF2B5EF4-FFF2-40B4-BE49-F238E27FC236}">
                    <a16:creationId xmlns:a16="http://schemas.microsoft.com/office/drawing/2014/main" id="{16C9B76C-F95B-182F-C61B-D54992912E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99502"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57" name="Picture 14">
                <a:extLst>
                  <a:ext uri="{FF2B5EF4-FFF2-40B4-BE49-F238E27FC236}">
                    <a16:creationId xmlns:a16="http://schemas.microsoft.com/office/drawing/2014/main" id="{4F66CC73-A5FE-B8A4-3A22-C87316DA84A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8155"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58" name="Picture 14">
                <a:extLst>
                  <a:ext uri="{FF2B5EF4-FFF2-40B4-BE49-F238E27FC236}">
                    <a16:creationId xmlns:a16="http://schemas.microsoft.com/office/drawing/2014/main" id="{E824B095-6090-1E2D-9B4D-069FFCE0AB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6808"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59" name="Picture 14">
                <a:extLst>
                  <a:ext uri="{FF2B5EF4-FFF2-40B4-BE49-F238E27FC236}">
                    <a16:creationId xmlns:a16="http://schemas.microsoft.com/office/drawing/2014/main" id="{67BA273B-8600-6ED0-463E-E975930ADC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5461"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60" name="Picture 14">
                <a:extLst>
                  <a:ext uri="{FF2B5EF4-FFF2-40B4-BE49-F238E27FC236}">
                    <a16:creationId xmlns:a16="http://schemas.microsoft.com/office/drawing/2014/main" id="{B9F54CD5-B178-EFDA-26C6-04735CA017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34114"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61" name="Picture 14">
                <a:extLst>
                  <a:ext uri="{FF2B5EF4-FFF2-40B4-BE49-F238E27FC236}">
                    <a16:creationId xmlns:a16="http://schemas.microsoft.com/office/drawing/2014/main" id="{E19B11F9-82A0-E66C-8B18-6DCEA45D1C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2767"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62" name="Picture 14">
                <a:extLst>
                  <a:ext uri="{FF2B5EF4-FFF2-40B4-BE49-F238E27FC236}">
                    <a16:creationId xmlns:a16="http://schemas.microsoft.com/office/drawing/2014/main" id="{1BC9B1A8-0886-357B-5A0A-997AC61161D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1420" y="3659400"/>
                <a:ext cx="487527" cy="487527"/>
              </a:xfrm>
              <a:prstGeom prst="rect">
                <a:avLst/>
              </a:prstGeom>
              <a:noFill/>
              <a:extLst>
                <a:ext uri="{909E8E84-426E-40DD-AFC4-6F175D3DCCD1}">
                  <a14:hiddenFill xmlns:a14="http://schemas.microsoft.com/office/drawing/2010/main">
                    <a:solidFill>
                      <a:srgbClr val="FFFFFF"/>
                    </a:solidFill>
                  </a14:hiddenFill>
                </a:ext>
              </a:extLst>
            </p:spPr>
          </p:pic>
          <p:pic>
            <p:nvPicPr>
              <p:cNvPr id="463" name="Picture 12" descr="ブレーカー モノクロアイコン素材 – アイコン・イラストダウンロードサイト【OWL STOCK -オウルストック】">
                <a:extLst>
                  <a:ext uri="{FF2B5EF4-FFF2-40B4-BE49-F238E27FC236}">
                    <a16:creationId xmlns:a16="http://schemas.microsoft.com/office/drawing/2014/main" id="{E03526FB-07CD-543C-6FBC-A3977FA7F6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1030" y="3098936"/>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64" name="Picture 12" descr="ブレーカー モノクロアイコン素材 – アイコン・イラストダウンロードサイト【OWL STOCK -オウルストック】">
                <a:extLst>
                  <a:ext uri="{FF2B5EF4-FFF2-40B4-BE49-F238E27FC236}">
                    <a16:creationId xmlns:a16="http://schemas.microsoft.com/office/drawing/2014/main" id="{9D209F3F-A3BF-4880-2F2A-E878183754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0866" y="3098936"/>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65" name="Picture 12" descr="ブレーカー モノクロアイコン素材 – アイコン・イラストダウンロードサイト【OWL STOCK -オウルストック】">
                <a:extLst>
                  <a:ext uri="{FF2B5EF4-FFF2-40B4-BE49-F238E27FC236}">
                    <a16:creationId xmlns:a16="http://schemas.microsoft.com/office/drawing/2014/main" id="{62B1A95A-C316-0103-979B-2C11985DBC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0702" y="3098935"/>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66" name="Picture 12" descr="ブレーカー モノクロアイコン素材 – アイコン・イラストダウンロードサイト【OWL STOCK -オウルストック】">
                <a:extLst>
                  <a:ext uri="{FF2B5EF4-FFF2-40B4-BE49-F238E27FC236}">
                    <a16:creationId xmlns:a16="http://schemas.microsoft.com/office/drawing/2014/main" id="{474BCB3E-4E6F-EC02-71D1-113ADEA8E8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0538" y="3098934"/>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67" name="Picture 12" descr="ブレーカー モノクロアイコン素材 – アイコン・イラストダウンロードサイト【OWL STOCK -オウルストック】">
                <a:extLst>
                  <a:ext uri="{FF2B5EF4-FFF2-40B4-BE49-F238E27FC236}">
                    <a16:creationId xmlns:a16="http://schemas.microsoft.com/office/drawing/2014/main" id="{0E7706B6-3F1C-B9B6-2B39-2790C5EB2B4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5480" y="3098936"/>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12" descr="ブレーカー モノクロアイコン素材 – アイコン・イラストダウンロードサイト【OWL STOCK -オウルストック】">
                <a:extLst>
                  <a:ext uri="{FF2B5EF4-FFF2-40B4-BE49-F238E27FC236}">
                    <a16:creationId xmlns:a16="http://schemas.microsoft.com/office/drawing/2014/main" id="{874ADDB7-5192-B28A-6D5E-E0E976D92F1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5316" y="3098936"/>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69" name="Picture 12" descr="ブレーカー モノクロアイコン素材 – アイコン・イラストダウンロードサイト【OWL STOCK -オウルストック】">
                <a:extLst>
                  <a:ext uri="{FF2B5EF4-FFF2-40B4-BE49-F238E27FC236}">
                    <a16:creationId xmlns:a16="http://schemas.microsoft.com/office/drawing/2014/main" id="{B6AB4F7E-6DCF-C3BA-92AB-7038115F92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5152" y="3098935"/>
                <a:ext cx="426347" cy="426347"/>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12" descr="ブレーカー モノクロアイコン素材 – アイコン・イラストダウンロードサイト【OWL STOCK -オウルストック】">
                <a:extLst>
                  <a:ext uri="{FF2B5EF4-FFF2-40B4-BE49-F238E27FC236}">
                    <a16:creationId xmlns:a16="http://schemas.microsoft.com/office/drawing/2014/main" id="{2ED09D47-8A0D-45C6-2AFC-28D71AA579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4988" y="3098934"/>
                <a:ext cx="426347" cy="426347"/>
              </a:xfrm>
              <a:prstGeom prst="rect">
                <a:avLst/>
              </a:prstGeom>
              <a:noFill/>
              <a:extLst>
                <a:ext uri="{909E8E84-426E-40DD-AFC4-6F175D3DCCD1}">
                  <a14:hiddenFill xmlns:a14="http://schemas.microsoft.com/office/drawing/2010/main">
                    <a:solidFill>
                      <a:srgbClr val="FFFFFF"/>
                    </a:solidFill>
                  </a14:hiddenFill>
                </a:ext>
              </a:extLst>
            </p:spPr>
          </p:pic>
          <p:cxnSp>
            <p:nvCxnSpPr>
              <p:cNvPr id="475" name="コネクタ: カギ線 474">
                <a:extLst>
                  <a:ext uri="{FF2B5EF4-FFF2-40B4-BE49-F238E27FC236}">
                    <a16:creationId xmlns:a16="http://schemas.microsoft.com/office/drawing/2014/main" id="{01603A37-C61E-7AD5-7688-049C28D360E1}"/>
                  </a:ext>
                </a:extLst>
              </p:cNvPr>
              <p:cNvCxnSpPr>
                <a:stCxn id="1036" idx="0"/>
                <a:endCxn id="1034" idx="2"/>
              </p:cNvCxnSpPr>
              <p:nvPr/>
            </p:nvCxnSpPr>
            <p:spPr bwMode="auto">
              <a:xfrm rot="5400000" flipH="1" flipV="1">
                <a:off x="863472" y="2737624"/>
                <a:ext cx="350864" cy="371761"/>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77" name="コネクタ: カギ線 476">
                <a:extLst>
                  <a:ext uri="{FF2B5EF4-FFF2-40B4-BE49-F238E27FC236}">
                    <a16:creationId xmlns:a16="http://schemas.microsoft.com/office/drawing/2014/main" id="{299389E2-65C9-E4D9-43ED-2160C9345431}"/>
                  </a:ext>
                </a:extLst>
              </p:cNvPr>
              <p:cNvCxnSpPr>
                <a:stCxn id="26" idx="0"/>
                <a:endCxn id="1034" idx="2"/>
              </p:cNvCxnSpPr>
              <p:nvPr/>
            </p:nvCxnSpPr>
            <p:spPr bwMode="auto">
              <a:xfrm rot="5400000" flipH="1" flipV="1">
                <a:off x="1018390" y="2892542"/>
                <a:ext cx="350864" cy="61925"/>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79" name="コネクタ: カギ線 478">
                <a:extLst>
                  <a:ext uri="{FF2B5EF4-FFF2-40B4-BE49-F238E27FC236}">
                    <a16:creationId xmlns:a16="http://schemas.microsoft.com/office/drawing/2014/main" id="{776A667C-FE4A-45D9-8543-B822217D3E01}"/>
                  </a:ext>
                </a:extLst>
              </p:cNvPr>
              <p:cNvCxnSpPr>
                <a:stCxn id="27" idx="0"/>
                <a:endCxn id="1034" idx="2"/>
              </p:cNvCxnSpPr>
              <p:nvPr/>
            </p:nvCxnSpPr>
            <p:spPr bwMode="auto">
              <a:xfrm rot="16200000" flipV="1">
                <a:off x="1173310" y="2799548"/>
                <a:ext cx="350863" cy="247911"/>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33" name="コネクタ: カギ線 32">
                <a:extLst>
                  <a:ext uri="{FF2B5EF4-FFF2-40B4-BE49-F238E27FC236}">
                    <a16:creationId xmlns:a16="http://schemas.microsoft.com/office/drawing/2014/main" id="{6E67D73A-D524-4602-B0CB-289C20598857}"/>
                  </a:ext>
                </a:extLst>
              </p:cNvPr>
              <p:cNvCxnSpPr>
                <a:stCxn id="28" idx="0"/>
                <a:endCxn id="1034" idx="2"/>
              </p:cNvCxnSpPr>
              <p:nvPr/>
            </p:nvCxnSpPr>
            <p:spPr bwMode="auto">
              <a:xfrm rot="16200000" flipV="1">
                <a:off x="1328228" y="2644629"/>
                <a:ext cx="350862" cy="557747"/>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35" name="コネクタ: カギ線 34">
                <a:extLst>
                  <a:ext uri="{FF2B5EF4-FFF2-40B4-BE49-F238E27FC236}">
                    <a16:creationId xmlns:a16="http://schemas.microsoft.com/office/drawing/2014/main" id="{237C69AC-51CE-F7EF-E317-9F7F3243F791}"/>
                  </a:ext>
                </a:extLst>
              </p:cNvPr>
              <p:cNvCxnSpPr>
                <a:stCxn id="463" idx="0"/>
                <a:endCxn id="8" idx="2"/>
              </p:cNvCxnSpPr>
              <p:nvPr/>
            </p:nvCxnSpPr>
            <p:spPr bwMode="auto">
              <a:xfrm rot="16200000" flipV="1">
                <a:off x="1991140" y="2845871"/>
                <a:ext cx="354587" cy="151543"/>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37" name="コネクタ: カギ線 36">
                <a:extLst>
                  <a:ext uri="{FF2B5EF4-FFF2-40B4-BE49-F238E27FC236}">
                    <a16:creationId xmlns:a16="http://schemas.microsoft.com/office/drawing/2014/main" id="{1C876553-CD69-A4A6-A73A-4A9BE215B371}"/>
                  </a:ext>
                </a:extLst>
              </p:cNvPr>
              <p:cNvCxnSpPr>
                <a:stCxn id="464" idx="0"/>
                <a:endCxn id="8" idx="2"/>
              </p:cNvCxnSpPr>
              <p:nvPr/>
            </p:nvCxnSpPr>
            <p:spPr bwMode="auto">
              <a:xfrm rot="16200000" flipV="1">
                <a:off x="2146058" y="2690953"/>
                <a:ext cx="354587" cy="461379"/>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39" name="コネクタ: カギ線 38">
                <a:extLst>
                  <a:ext uri="{FF2B5EF4-FFF2-40B4-BE49-F238E27FC236}">
                    <a16:creationId xmlns:a16="http://schemas.microsoft.com/office/drawing/2014/main" id="{E919EAA5-6EEA-8F14-DBFD-DA6BF6F1BBA2}"/>
                  </a:ext>
                </a:extLst>
              </p:cNvPr>
              <p:cNvCxnSpPr>
                <a:stCxn id="465" idx="0"/>
                <a:endCxn id="8" idx="2"/>
              </p:cNvCxnSpPr>
              <p:nvPr/>
            </p:nvCxnSpPr>
            <p:spPr bwMode="auto">
              <a:xfrm rot="16200000" flipV="1">
                <a:off x="2300976" y="2536034"/>
                <a:ext cx="354586" cy="771215"/>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1" name="コネクタ: カギ線 40">
                <a:extLst>
                  <a:ext uri="{FF2B5EF4-FFF2-40B4-BE49-F238E27FC236}">
                    <a16:creationId xmlns:a16="http://schemas.microsoft.com/office/drawing/2014/main" id="{50043A47-E86A-966F-6999-20D72928A55B}"/>
                  </a:ext>
                </a:extLst>
              </p:cNvPr>
              <p:cNvCxnSpPr>
                <a:stCxn id="466" idx="0"/>
                <a:endCxn id="8" idx="2"/>
              </p:cNvCxnSpPr>
              <p:nvPr/>
            </p:nvCxnSpPr>
            <p:spPr bwMode="auto">
              <a:xfrm rot="16200000" flipV="1">
                <a:off x="2455895" y="2381116"/>
                <a:ext cx="354585" cy="1081051"/>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3" name="コネクタ: カギ線 42">
                <a:extLst>
                  <a:ext uri="{FF2B5EF4-FFF2-40B4-BE49-F238E27FC236}">
                    <a16:creationId xmlns:a16="http://schemas.microsoft.com/office/drawing/2014/main" id="{647D0CFF-9EF0-79A3-F8EE-2428FC1FEE4A}"/>
                  </a:ext>
                </a:extLst>
              </p:cNvPr>
              <p:cNvCxnSpPr>
                <a:stCxn id="467" idx="0"/>
                <a:endCxn id="8" idx="2"/>
              </p:cNvCxnSpPr>
              <p:nvPr/>
            </p:nvCxnSpPr>
            <p:spPr bwMode="auto">
              <a:xfrm rot="16200000" flipV="1">
                <a:off x="2648365" y="2188646"/>
                <a:ext cx="354587" cy="1465993"/>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6" name="コネクタ: カギ線 45">
                <a:extLst>
                  <a:ext uri="{FF2B5EF4-FFF2-40B4-BE49-F238E27FC236}">
                    <a16:creationId xmlns:a16="http://schemas.microsoft.com/office/drawing/2014/main" id="{4BCF4298-75DA-8A62-446C-0F93BA8F228F}"/>
                  </a:ext>
                </a:extLst>
              </p:cNvPr>
              <p:cNvCxnSpPr>
                <a:stCxn id="468" idx="0"/>
                <a:endCxn id="10" idx="2"/>
              </p:cNvCxnSpPr>
              <p:nvPr/>
            </p:nvCxnSpPr>
            <p:spPr bwMode="auto">
              <a:xfrm rot="16200000" flipV="1">
                <a:off x="3671158" y="2901603"/>
                <a:ext cx="354589" cy="40077"/>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 name="コネクタ: カギ線 47">
                <a:extLst>
                  <a:ext uri="{FF2B5EF4-FFF2-40B4-BE49-F238E27FC236}">
                    <a16:creationId xmlns:a16="http://schemas.microsoft.com/office/drawing/2014/main" id="{923B41D8-DA5F-0B37-1236-9A3A0DB63ACC}"/>
                  </a:ext>
                </a:extLst>
              </p:cNvPr>
              <p:cNvCxnSpPr>
                <a:stCxn id="469" idx="0"/>
                <a:endCxn id="10" idx="2"/>
              </p:cNvCxnSpPr>
              <p:nvPr/>
            </p:nvCxnSpPr>
            <p:spPr bwMode="auto">
              <a:xfrm rot="16200000" flipV="1">
                <a:off x="3826076" y="2746684"/>
                <a:ext cx="354588" cy="349913"/>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50" name="コネクタ: カギ線 49">
                <a:extLst>
                  <a:ext uri="{FF2B5EF4-FFF2-40B4-BE49-F238E27FC236}">
                    <a16:creationId xmlns:a16="http://schemas.microsoft.com/office/drawing/2014/main" id="{8EFC5521-B173-E6AB-BFFA-C5F3FD128163}"/>
                  </a:ext>
                </a:extLst>
              </p:cNvPr>
              <p:cNvCxnSpPr>
                <a:stCxn id="470" idx="0"/>
                <a:endCxn id="10" idx="2"/>
              </p:cNvCxnSpPr>
              <p:nvPr/>
            </p:nvCxnSpPr>
            <p:spPr bwMode="auto">
              <a:xfrm rot="16200000" flipV="1">
                <a:off x="3980995" y="2591766"/>
                <a:ext cx="354587" cy="659749"/>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52" name="コネクタ: カギ線 51">
                <a:extLst>
                  <a:ext uri="{FF2B5EF4-FFF2-40B4-BE49-F238E27FC236}">
                    <a16:creationId xmlns:a16="http://schemas.microsoft.com/office/drawing/2014/main" id="{5E76169E-0425-E4AC-AB03-F874E90EB34A}"/>
                  </a:ext>
                </a:extLst>
              </p:cNvPr>
              <p:cNvCxnSpPr>
                <a:stCxn id="1038" idx="0"/>
                <a:endCxn id="1036" idx="2"/>
              </p:cNvCxnSpPr>
              <p:nvPr/>
            </p:nvCxnSpPr>
            <p:spPr bwMode="auto">
              <a:xfrm rot="16200000" flipV="1">
                <a:off x="793108" y="3585200"/>
                <a:ext cx="134117" cy="14283"/>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59" name="コネクタ: カギ線 58">
                <a:extLst>
                  <a:ext uri="{FF2B5EF4-FFF2-40B4-BE49-F238E27FC236}">
                    <a16:creationId xmlns:a16="http://schemas.microsoft.com/office/drawing/2014/main" id="{4AFDCE21-ECD8-A2DB-8D4A-07A3BF05B813}"/>
                  </a:ext>
                </a:extLst>
              </p:cNvPr>
              <p:cNvCxnSpPr>
                <a:stCxn id="454" idx="0"/>
                <a:endCxn id="1036" idx="2"/>
              </p:cNvCxnSpPr>
              <p:nvPr/>
            </p:nvCxnSpPr>
            <p:spPr bwMode="auto">
              <a:xfrm rot="16200000" flipV="1">
                <a:off x="972434" y="3405874"/>
                <a:ext cx="134117" cy="372936"/>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62" name="コネクタ: カギ線 61">
                <a:extLst>
                  <a:ext uri="{FF2B5EF4-FFF2-40B4-BE49-F238E27FC236}">
                    <a16:creationId xmlns:a16="http://schemas.microsoft.com/office/drawing/2014/main" id="{1ABB24B4-DC6A-5F75-F2FE-518732BA59BE}"/>
                  </a:ext>
                </a:extLst>
              </p:cNvPr>
              <p:cNvCxnSpPr>
                <a:stCxn id="455" idx="0"/>
                <a:endCxn id="1036" idx="2"/>
              </p:cNvCxnSpPr>
              <p:nvPr/>
            </p:nvCxnSpPr>
            <p:spPr bwMode="auto">
              <a:xfrm rot="16200000" flipV="1">
                <a:off x="1151761" y="3226547"/>
                <a:ext cx="134117" cy="731589"/>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0" name="コネクタ: カギ線 479">
                <a:extLst>
                  <a:ext uri="{FF2B5EF4-FFF2-40B4-BE49-F238E27FC236}">
                    <a16:creationId xmlns:a16="http://schemas.microsoft.com/office/drawing/2014/main" id="{B114CA60-FF8F-231C-9143-20FECAAE083A}"/>
                  </a:ext>
                </a:extLst>
              </p:cNvPr>
              <p:cNvCxnSpPr>
                <a:stCxn id="456" idx="0"/>
                <a:endCxn id="28" idx="2"/>
              </p:cNvCxnSpPr>
              <p:nvPr/>
            </p:nvCxnSpPr>
            <p:spPr bwMode="auto">
              <a:xfrm rot="16200000" flipV="1">
                <a:off x="1795840" y="3511974"/>
                <a:ext cx="134119" cy="160734"/>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2" name="コネクタ: カギ線 481">
                <a:extLst>
                  <a:ext uri="{FF2B5EF4-FFF2-40B4-BE49-F238E27FC236}">
                    <a16:creationId xmlns:a16="http://schemas.microsoft.com/office/drawing/2014/main" id="{A265ACEE-261D-FF65-779C-84ED28731D43}"/>
                  </a:ext>
                </a:extLst>
              </p:cNvPr>
              <p:cNvCxnSpPr>
                <a:stCxn id="457" idx="0"/>
                <a:endCxn id="463" idx="2"/>
              </p:cNvCxnSpPr>
              <p:nvPr/>
            </p:nvCxnSpPr>
            <p:spPr bwMode="auto">
              <a:xfrm rot="16200000" flipV="1">
                <a:off x="2206004" y="3563484"/>
                <a:ext cx="134117" cy="57715"/>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4" name="コネクタ: カギ線 483">
                <a:extLst>
                  <a:ext uri="{FF2B5EF4-FFF2-40B4-BE49-F238E27FC236}">
                    <a16:creationId xmlns:a16="http://schemas.microsoft.com/office/drawing/2014/main" id="{0E15FE4E-BD86-1F57-1177-A1B0BD3CBF17}"/>
                  </a:ext>
                </a:extLst>
              </p:cNvPr>
              <p:cNvCxnSpPr>
                <a:stCxn id="458" idx="0"/>
                <a:endCxn id="464" idx="2"/>
              </p:cNvCxnSpPr>
              <p:nvPr/>
            </p:nvCxnSpPr>
            <p:spPr bwMode="auto">
              <a:xfrm rot="16200000" flipV="1">
                <a:off x="2540248" y="3539076"/>
                <a:ext cx="134117" cy="106532"/>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6" name="コネクタ: カギ線 485">
                <a:extLst>
                  <a:ext uri="{FF2B5EF4-FFF2-40B4-BE49-F238E27FC236}">
                    <a16:creationId xmlns:a16="http://schemas.microsoft.com/office/drawing/2014/main" id="{6AEA21CD-4D8D-699D-4DE1-09AB0B0BCB4F}"/>
                  </a:ext>
                </a:extLst>
              </p:cNvPr>
              <p:cNvCxnSpPr>
                <a:stCxn id="459" idx="0"/>
                <a:endCxn id="466" idx="2"/>
              </p:cNvCxnSpPr>
              <p:nvPr/>
            </p:nvCxnSpPr>
            <p:spPr bwMode="auto">
              <a:xfrm rot="5400000" flipH="1" flipV="1">
                <a:off x="3029409" y="3515098"/>
                <a:ext cx="134119" cy="154487"/>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8" name="コネクタ: カギ線 487">
                <a:extLst>
                  <a:ext uri="{FF2B5EF4-FFF2-40B4-BE49-F238E27FC236}">
                    <a16:creationId xmlns:a16="http://schemas.microsoft.com/office/drawing/2014/main" id="{A76F4FF9-15A4-94AC-0506-A380336D6D3F}"/>
                  </a:ext>
                </a:extLst>
              </p:cNvPr>
              <p:cNvCxnSpPr>
                <a:stCxn id="460" idx="0"/>
                <a:endCxn id="466" idx="2"/>
              </p:cNvCxnSpPr>
              <p:nvPr/>
            </p:nvCxnSpPr>
            <p:spPr bwMode="auto">
              <a:xfrm rot="16200000" flipV="1">
                <a:off x="3208736" y="3490258"/>
                <a:ext cx="134119" cy="204166"/>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93" name="コネクタ: カギ線 492">
                <a:extLst>
                  <a:ext uri="{FF2B5EF4-FFF2-40B4-BE49-F238E27FC236}">
                    <a16:creationId xmlns:a16="http://schemas.microsoft.com/office/drawing/2014/main" id="{2D6429F9-0EA6-081A-A701-E137CAC635A9}"/>
                  </a:ext>
                </a:extLst>
              </p:cNvPr>
              <p:cNvCxnSpPr>
                <a:stCxn id="461" idx="0"/>
                <a:endCxn id="466" idx="2"/>
              </p:cNvCxnSpPr>
              <p:nvPr/>
            </p:nvCxnSpPr>
            <p:spPr bwMode="auto">
              <a:xfrm rot="16200000" flipV="1">
                <a:off x="3388063" y="3310931"/>
                <a:ext cx="134119" cy="562819"/>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502" name="コネクタ: カギ線 501">
                <a:extLst>
                  <a:ext uri="{FF2B5EF4-FFF2-40B4-BE49-F238E27FC236}">
                    <a16:creationId xmlns:a16="http://schemas.microsoft.com/office/drawing/2014/main" id="{3B60C86D-C290-F85A-862C-4ED518C6ACF8}"/>
                  </a:ext>
                </a:extLst>
              </p:cNvPr>
              <p:cNvCxnSpPr>
                <a:stCxn id="462" idx="0"/>
                <a:endCxn id="469" idx="2"/>
              </p:cNvCxnSpPr>
              <p:nvPr/>
            </p:nvCxnSpPr>
            <p:spPr bwMode="auto">
              <a:xfrm rot="5400000" flipH="1" flipV="1">
                <a:off x="4069696" y="3550770"/>
                <a:ext cx="134118" cy="83142"/>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grpSp>
        <p:sp>
          <p:nvSpPr>
            <p:cNvPr id="504" name="テキスト ボックス 503">
              <a:extLst>
                <a:ext uri="{FF2B5EF4-FFF2-40B4-BE49-F238E27FC236}">
                  <a16:creationId xmlns:a16="http://schemas.microsoft.com/office/drawing/2014/main" id="{B422E08C-F173-3F67-8FBB-B61337C26845}"/>
                </a:ext>
              </a:extLst>
            </p:cNvPr>
            <p:cNvSpPr txBox="1"/>
            <p:nvPr/>
          </p:nvSpPr>
          <p:spPr>
            <a:xfrm>
              <a:off x="-101281" y="3117566"/>
              <a:ext cx="1174518" cy="464017"/>
            </a:xfrm>
            <a:prstGeom prst="rect">
              <a:avLst/>
            </a:prstGeom>
            <a:noFill/>
          </p:spPr>
          <p:txBody>
            <a:bodyPr wrap="square" lIns="36000" rIns="36000" rtlCol="0">
              <a:spAutoFit/>
            </a:bodyPr>
            <a:lstStyle/>
            <a:p>
              <a:pPr algn="ctr"/>
              <a:r>
                <a:rPr lang="ja-JP" altLang="en-US" sz="1600" dirty="0">
                  <a:latin typeface="メイリオ" panose="020B0604030504040204" pitchFamily="50" charset="-128"/>
                  <a:ea typeface="メイリオ" panose="020B0604030504040204" pitchFamily="50" charset="-128"/>
                </a:rPr>
                <a:t>配電盤</a:t>
              </a:r>
              <a:endParaRPr kumimoji="1" lang="ja-JP" altLang="en-US" sz="1600" dirty="0">
                <a:latin typeface="メイリオ" panose="020B0604030504040204" pitchFamily="50" charset="-128"/>
                <a:ea typeface="メイリオ" panose="020B0604030504040204" pitchFamily="50" charset="-128"/>
              </a:endParaRPr>
            </a:p>
          </p:txBody>
        </p:sp>
        <p:sp>
          <p:nvSpPr>
            <p:cNvPr id="505" name="テキスト ボックス 504">
              <a:extLst>
                <a:ext uri="{FF2B5EF4-FFF2-40B4-BE49-F238E27FC236}">
                  <a16:creationId xmlns:a16="http://schemas.microsoft.com/office/drawing/2014/main" id="{8F495B97-76ED-9870-9F3A-3505FFAAE95B}"/>
                </a:ext>
              </a:extLst>
            </p:cNvPr>
            <p:cNvSpPr txBox="1"/>
            <p:nvPr/>
          </p:nvSpPr>
          <p:spPr>
            <a:xfrm>
              <a:off x="96242" y="3723513"/>
              <a:ext cx="772791" cy="338554"/>
            </a:xfrm>
            <a:prstGeom prst="rect">
              <a:avLst/>
            </a:prstGeom>
            <a:noFill/>
          </p:spPr>
          <p:txBody>
            <a:bodyPr wrap="square" lIns="36000" rIns="36000" rtlCol="0">
              <a:spAutoFit/>
            </a:bodyPr>
            <a:lstStyle/>
            <a:p>
              <a:pPr algn="ctr"/>
              <a:r>
                <a:rPr kumimoji="1" lang="ja-JP" altLang="en-US" sz="1600" dirty="0">
                  <a:latin typeface="メイリオ" panose="020B0604030504040204" pitchFamily="50" charset="-128"/>
                  <a:ea typeface="メイリオ" panose="020B0604030504040204" pitchFamily="50" charset="-128"/>
                </a:rPr>
                <a:t>設備</a:t>
              </a:r>
            </a:p>
          </p:txBody>
        </p:sp>
        <p:sp>
          <p:nvSpPr>
            <p:cNvPr id="506" name="テキスト ボックス 505">
              <a:extLst>
                <a:ext uri="{FF2B5EF4-FFF2-40B4-BE49-F238E27FC236}">
                  <a16:creationId xmlns:a16="http://schemas.microsoft.com/office/drawing/2014/main" id="{7F19A234-D070-A2CE-5FB9-862D85F67095}"/>
                </a:ext>
              </a:extLst>
            </p:cNvPr>
            <p:cNvSpPr txBox="1"/>
            <p:nvPr/>
          </p:nvSpPr>
          <p:spPr>
            <a:xfrm>
              <a:off x="1220857" y="1903367"/>
              <a:ext cx="772792" cy="215443"/>
            </a:xfrm>
            <a:prstGeom prst="rect">
              <a:avLst/>
            </a:prstGeom>
            <a:noFill/>
          </p:spPr>
          <p:txBody>
            <a:bodyPr wrap="square" lIns="36000" rIns="36000" rtlCol="0">
              <a:spAutoFit/>
            </a:bodyPr>
            <a:lstStyle/>
            <a:p>
              <a:pPr algn="ctr"/>
              <a:r>
                <a:rPr lang="ja-JP" altLang="en-US" sz="800" dirty="0">
                  <a:latin typeface="メイリオ" panose="020B0604030504040204" pitchFamily="50" charset="-128"/>
                  <a:ea typeface="メイリオ" panose="020B0604030504040204" pitchFamily="50" charset="-128"/>
                </a:rPr>
                <a:t>工具</a:t>
              </a:r>
              <a:endParaRPr kumimoji="1" lang="ja-JP" altLang="en-US" sz="800" dirty="0">
                <a:latin typeface="メイリオ" panose="020B0604030504040204" pitchFamily="50" charset="-128"/>
                <a:ea typeface="メイリオ" panose="020B0604030504040204" pitchFamily="50" charset="-128"/>
              </a:endParaRPr>
            </a:p>
          </p:txBody>
        </p:sp>
        <p:sp>
          <p:nvSpPr>
            <p:cNvPr id="507" name="テキスト ボックス 506">
              <a:extLst>
                <a:ext uri="{FF2B5EF4-FFF2-40B4-BE49-F238E27FC236}">
                  <a16:creationId xmlns:a16="http://schemas.microsoft.com/office/drawing/2014/main" id="{865E47BD-C9E3-29D5-9CD6-05B395FF976F}"/>
                </a:ext>
              </a:extLst>
            </p:cNvPr>
            <p:cNvSpPr txBox="1"/>
            <p:nvPr/>
          </p:nvSpPr>
          <p:spPr>
            <a:xfrm>
              <a:off x="2116953" y="1882479"/>
              <a:ext cx="772792"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PD</a:t>
              </a:r>
              <a:endParaRPr kumimoji="1" lang="ja-JP" altLang="en-US" sz="800" dirty="0">
                <a:latin typeface="メイリオ" panose="020B0604030504040204" pitchFamily="50" charset="-128"/>
                <a:ea typeface="メイリオ" panose="020B0604030504040204" pitchFamily="50" charset="-128"/>
              </a:endParaRPr>
            </a:p>
          </p:txBody>
        </p:sp>
        <p:sp>
          <p:nvSpPr>
            <p:cNvPr id="508" name="テキスト ボックス 507">
              <a:extLst>
                <a:ext uri="{FF2B5EF4-FFF2-40B4-BE49-F238E27FC236}">
                  <a16:creationId xmlns:a16="http://schemas.microsoft.com/office/drawing/2014/main" id="{65785042-02D6-59BE-16BA-87689246B0E5}"/>
                </a:ext>
              </a:extLst>
            </p:cNvPr>
            <p:cNvSpPr txBox="1"/>
            <p:nvPr/>
          </p:nvSpPr>
          <p:spPr>
            <a:xfrm>
              <a:off x="2939004" y="1882479"/>
              <a:ext cx="772792" cy="215443"/>
            </a:xfrm>
            <a:prstGeom prst="rect">
              <a:avLst/>
            </a:prstGeom>
            <a:noFill/>
          </p:spPr>
          <p:txBody>
            <a:bodyPr wrap="square" lIns="36000" rIns="36000" rtlCol="0">
              <a:spAutoFit/>
            </a:bodyPr>
            <a:lstStyle/>
            <a:p>
              <a:pPr algn="ctr"/>
              <a:r>
                <a:rPr kumimoji="1" lang="ja-JP" altLang="en-US" sz="800" dirty="0">
                  <a:latin typeface="メイリオ" panose="020B0604030504040204" pitchFamily="50" charset="-128"/>
                  <a:ea typeface="メイリオ" panose="020B0604030504040204" pitchFamily="50" charset="-128"/>
                </a:rPr>
                <a:t>機構</a:t>
              </a:r>
            </a:p>
          </p:txBody>
        </p:sp>
        <p:sp>
          <p:nvSpPr>
            <p:cNvPr id="509" name="テキスト ボックス 508">
              <a:extLst>
                <a:ext uri="{FF2B5EF4-FFF2-40B4-BE49-F238E27FC236}">
                  <a16:creationId xmlns:a16="http://schemas.microsoft.com/office/drawing/2014/main" id="{4A3AB40D-7DC6-0F38-A407-B4D4D786141F}"/>
                </a:ext>
              </a:extLst>
            </p:cNvPr>
            <p:cNvSpPr txBox="1"/>
            <p:nvPr/>
          </p:nvSpPr>
          <p:spPr>
            <a:xfrm>
              <a:off x="1169902" y="3029551"/>
              <a:ext cx="150894" cy="215443"/>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256" name="テキスト ボックス 255">
              <a:extLst>
                <a:ext uri="{FF2B5EF4-FFF2-40B4-BE49-F238E27FC236}">
                  <a16:creationId xmlns:a16="http://schemas.microsoft.com/office/drawing/2014/main" id="{F9C00F79-AD68-A378-D937-4F4F08DF53C5}"/>
                </a:ext>
              </a:extLst>
            </p:cNvPr>
            <p:cNvSpPr txBox="1"/>
            <p:nvPr/>
          </p:nvSpPr>
          <p:spPr>
            <a:xfrm>
              <a:off x="1506273" y="3029551"/>
              <a:ext cx="147983" cy="215443"/>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257" name="テキスト ボックス 256">
              <a:extLst>
                <a:ext uri="{FF2B5EF4-FFF2-40B4-BE49-F238E27FC236}">
                  <a16:creationId xmlns:a16="http://schemas.microsoft.com/office/drawing/2014/main" id="{299C8BB0-5828-325A-D9EB-B8E07FCB78E3}"/>
                </a:ext>
              </a:extLst>
            </p:cNvPr>
            <p:cNvSpPr txBox="1"/>
            <p:nvPr/>
          </p:nvSpPr>
          <p:spPr>
            <a:xfrm>
              <a:off x="1814433" y="3029551"/>
              <a:ext cx="138618"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C</a:t>
              </a:r>
              <a:endParaRPr kumimoji="1" lang="ja-JP" altLang="en-US" sz="800" dirty="0">
                <a:latin typeface="メイリオ" panose="020B0604030504040204" pitchFamily="50" charset="-128"/>
                <a:ea typeface="メイリオ" panose="020B0604030504040204" pitchFamily="50" charset="-128"/>
              </a:endParaRPr>
            </a:p>
          </p:txBody>
        </p:sp>
        <p:sp>
          <p:nvSpPr>
            <p:cNvPr id="258" name="テキスト ボックス 257">
              <a:extLst>
                <a:ext uri="{FF2B5EF4-FFF2-40B4-BE49-F238E27FC236}">
                  <a16:creationId xmlns:a16="http://schemas.microsoft.com/office/drawing/2014/main" id="{34416813-BA20-1520-52C6-ED8D6FE40C7A}"/>
                </a:ext>
              </a:extLst>
            </p:cNvPr>
            <p:cNvSpPr txBox="1"/>
            <p:nvPr/>
          </p:nvSpPr>
          <p:spPr>
            <a:xfrm>
              <a:off x="2115705" y="3029551"/>
              <a:ext cx="126654"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D</a:t>
              </a:r>
              <a:endParaRPr kumimoji="1" lang="ja-JP" altLang="en-US" sz="800" dirty="0">
                <a:latin typeface="メイリオ" panose="020B0604030504040204" pitchFamily="50" charset="-128"/>
                <a:ea typeface="メイリオ" panose="020B0604030504040204" pitchFamily="50" charset="-128"/>
              </a:endParaRPr>
            </a:p>
          </p:txBody>
        </p:sp>
        <p:sp>
          <p:nvSpPr>
            <p:cNvPr id="259" name="テキスト ボックス 258">
              <a:extLst>
                <a:ext uri="{FF2B5EF4-FFF2-40B4-BE49-F238E27FC236}">
                  <a16:creationId xmlns:a16="http://schemas.microsoft.com/office/drawing/2014/main" id="{69CA2B31-87D7-DE16-85A4-090740F7710E}"/>
                </a:ext>
              </a:extLst>
            </p:cNvPr>
            <p:cNvSpPr txBox="1"/>
            <p:nvPr/>
          </p:nvSpPr>
          <p:spPr>
            <a:xfrm>
              <a:off x="2582892" y="3029551"/>
              <a:ext cx="144111" cy="215443"/>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260" name="テキスト ボックス 259">
              <a:extLst>
                <a:ext uri="{FF2B5EF4-FFF2-40B4-BE49-F238E27FC236}">
                  <a16:creationId xmlns:a16="http://schemas.microsoft.com/office/drawing/2014/main" id="{9766EEE3-FB62-FB39-59BC-33EBBBEB37A2}"/>
                </a:ext>
              </a:extLst>
            </p:cNvPr>
            <p:cNvSpPr txBox="1"/>
            <p:nvPr/>
          </p:nvSpPr>
          <p:spPr>
            <a:xfrm>
              <a:off x="2883228" y="3029551"/>
              <a:ext cx="113878"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261" name="テキスト ボックス 260">
              <a:extLst>
                <a:ext uri="{FF2B5EF4-FFF2-40B4-BE49-F238E27FC236}">
                  <a16:creationId xmlns:a16="http://schemas.microsoft.com/office/drawing/2014/main" id="{9CFD6A2C-40A9-8179-B0B4-B3238C791992}"/>
                </a:ext>
              </a:extLst>
            </p:cNvPr>
            <p:cNvSpPr txBox="1"/>
            <p:nvPr/>
          </p:nvSpPr>
          <p:spPr>
            <a:xfrm>
              <a:off x="3191396" y="3029551"/>
              <a:ext cx="124640"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C</a:t>
              </a:r>
              <a:endParaRPr kumimoji="1" lang="ja-JP" altLang="en-US" sz="800" dirty="0">
                <a:latin typeface="メイリオ" panose="020B0604030504040204" pitchFamily="50" charset="-128"/>
                <a:ea typeface="メイリオ" panose="020B0604030504040204" pitchFamily="50" charset="-128"/>
              </a:endParaRPr>
            </a:p>
          </p:txBody>
        </p:sp>
        <p:sp>
          <p:nvSpPr>
            <p:cNvPr id="262" name="テキスト ボックス 261">
              <a:extLst>
                <a:ext uri="{FF2B5EF4-FFF2-40B4-BE49-F238E27FC236}">
                  <a16:creationId xmlns:a16="http://schemas.microsoft.com/office/drawing/2014/main" id="{90EE7AA1-B5B2-1104-50C2-507E04721668}"/>
                </a:ext>
              </a:extLst>
            </p:cNvPr>
            <p:cNvSpPr txBox="1"/>
            <p:nvPr/>
          </p:nvSpPr>
          <p:spPr>
            <a:xfrm>
              <a:off x="3482308" y="3029551"/>
              <a:ext cx="153120"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D</a:t>
              </a:r>
              <a:endParaRPr kumimoji="1" lang="ja-JP" altLang="en-US" sz="800" dirty="0">
                <a:latin typeface="メイリオ" panose="020B0604030504040204" pitchFamily="50" charset="-128"/>
                <a:ea typeface="メイリオ" panose="020B0604030504040204" pitchFamily="50" charset="-128"/>
              </a:endParaRPr>
            </a:p>
          </p:txBody>
        </p:sp>
        <p:sp>
          <p:nvSpPr>
            <p:cNvPr id="263" name="テキスト ボックス 262">
              <a:extLst>
                <a:ext uri="{FF2B5EF4-FFF2-40B4-BE49-F238E27FC236}">
                  <a16:creationId xmlns:a16="http://schemas.microsoft.com/office/drawing/2014/main" id="{3A856208-5375-C2B6-CAEF-6FDA3C69D4D2}"/>
                </a:ext>
              </a:extLst>
            </p:cNvPr>
            <p:cNvSpPr txBox="1"/>
            <p:nvPr/>
          </p:nvSpPr>
          <p:spPr>
            <a:xfrm>
              <a:off x="4218407" y="3029551"/>
              <a:ext cx="122374" cy="215443"/>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264" name="テキスト ボックス 263">
              <a:extLst>
                <a:ext uri="{FF2B5EF4-FFF2-40B4-BE49-F238E27FC236}">
                  <a16:creationId xmlns:a16="http://schemas.microsoft.com/office/drawing/2014/main" id="{B6BD4D66-C8BB-F84F-AB0D-E584ACA29DF9}"/>
                </a:ext>
              </a:extLst>
            </p:cNvPr>
            <p:cNvSpPr txBox="1"/>
            <p:nvPr/>
          </p:nvSpPr>
          <p:spPr>
            <a:xfrm>
              <a:off x="4505506" y="3029551"/>
              <a:ext cx="123098"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267" name="テキスト ボックス 266">
              <a:extLst>
                <a:ext uri="{FF2B5EF4-FFF2-40B4-BE49-F238E27FC236}">
                  <a16:creationId xmlns:a16="http://schemas.microsoft.com/office/drawing/2014/main" id="{1AB918C4-F34D-D797-C1D2-C20118D92DAB}"/>
                </a:ext>
              </a:extLst>
            </p:cNvPr>
            <p:cNvSpPr txBox="1"/>
            <p:nvPr/>
          </p:nvSpPr>
          <p:spPr>
            <a:xfrm>
              <a:off x="4809721" y="3029551"/>
              <a:ext cx="143116" cy="215443"/>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C</a:t>
              </a:r>
              <a:endParaRPr kumimoji="1" lang="ja-JP" altLang="en-US" sz="800" dirty="0">
                <a:latin typeface="メイリオ" panose="020B0604030504040204" pitchFamily="50" charset="-128"/>
                <a:ea typeface="メイリオ" panose="020B0604030504040204" pitchFamily="50" charset="-128"/>
              </a:endParaRPr>
            </a:p>
          </p:txBody>
        </p:sp>
        <p:sp>
          <p:nvSpPr>
            <p:cNvPr id="282" name="テキスト ボックス 281">
              <a:extLst>
                <a:ext uri="{FF2B5EF4-FFF2-40B4-BE49-F238E27FC236}">
                  <a16:creationId xmlns:a16="http://schemas.microsoft.com/office/drawing/2014/main" id="{60E3373E-33AC-A0C6-64C8-0212288970C5}"/>
                </a:ext>
              </a:extLst>
            </p:cNvPr>
            <p:cNvSpPr txBox="1"/>
            <p:nvPr/>
          </p:nvSpPr>
          <p:spPr>
            <a:xfrm>
              <a:off x="3747507" y="1882479"/>
              <a:ext cx="772792" cy="215443"/>
            </a:xfrm>
            <a:prstGeom prst="rect">
              <a:avLst/>
            </a:prstGeom>
            <a:noFill/>
          </p:spPr>
          <p:txBody>
            <a:bodyPr wrap="square" lIns="36000" rIns="36000" rtlCol="0">
              <a:spAutoFit/>
            </a:bodyPr>
            <a:lstStyle/>
            <a:p>
              <a:pPr algn="ctr"/>
              <a:r>
                <a:rPr lang="ja-JP" altLang="en-US" sz="800" dirty="0">
                  <a:latin typeface="メイリオ" panose="020B0604030504040204" pitchFamily="50" charset="-128"/>
                  <a:ea typeface="メイリオ" panose="020B0604030504040204" pitchFamily="50" charset="-128"/>
                </a:rPr>
                <a:t>単結晶</a:t>
              </a:r>
              <a:endParaRPr kumimoji="1" lang="ja-JP" altLang="en-US" sz="800" dirty="0">
                <a:latin typeface="メイリオ" panose="020B0604030504040204" pitchFamily="50" charset="-128"/>
                <a:ea typeface="メイリオ" panose="020B0604030504040204" pitchFamily="50" charset="-128"/>
              </a:endParaRPr>
            </a:p>
          </p:txBody>
        </p:sp>
        <p:sp>
          <p:nvSpPr>
            <p:cNvPr id="295" name="テキスト ボックス 294">
              <a:extLst>
                <a:ext uri="{FF2B5EF4-FFF2-40B4-BE49-F238E27FC236}">
                  <a16:creationId xmlns:a16="http://schemas.microsoft.com/office/drawing/2014/main" id="{6D0DDB5C-1BF6-1A19-6590-85ABCD800D34}"/>
                </a:ext>
              </a:extLst>
            </p:cNvPr>
            <p:cNvSpPr txBox="1"/>
            <p:nvPr/>
          </p:nvSpPr>
          <p:spPr>
            <a:xfrm>
              <a:off x="3872618" y="3029551"/>
              <a:ext cx="153120" cy="215443"/>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E</a:t>
              </a:r>
              <a:endParaRPr kumimoji="1" lang="ja-JP" altLang="en-US" sz="800" dirty="0">
                <a:latin typeface="メイリオ" panose="020B0604030504040204" pitchFamily="50" charset="-128"/>
                <a:ea typeface="メイリオ" panose="020B0604030504040204" pitchFamily="50" charset="-128"/>
              </a:endParaRPr>
            </a:p>
          </p:txBody>
        </p:sp>
      </p:grpSp>
      <p:grpSp>
        <p:nvGrpSpPr>
          <p:cNvPr id="301" name="グループ化 300">
            <a:extLst>
              <a:ext uri="{FF2B5EF4-FFF2-40B4-BE49-F238E27FC236}">
                <a16:creationId xmlns:a16="http://schemas.microsoft.com/office/drawing/2014/main" id="{2360F677-256D-0218-A211-DECF9B64199F}"/>
              </a:ext>
            </a:extLst>
          </p:cNvPr>
          <p:cNvGrpSpPr/>
          <p:nvPr/>
        </p:nvGrpSpPr>
        <p:grpSpPr>
          <a:xfrm>
            <a:off x="356331" y="1105845"/>
            <a:ext cx="7449209" cy="1676634"/>
            <a:chOff x="197465" y="1263548"/>
            <a:chExt cx="7449209" cy="1676634"/>
          </a:xfrm>
        </p:grpSpPr>
        <p:pic>
          <p:nvPicPr>
            <p:cNvPr id="298" name="図 297">
              <a:extLst>
                <a:ext uri="{FF2B5EF4-FFF2-40B4-BE49-F238E27FC236}">
                  <a16:creationId xmlns:a16="http://schemas.microsoft.com/office/drawing/2014/main" id="{6C296F4B-3015-8076-2826-F618F9A12C3C}"/>
                </a:ext>
              </a:extLst>
            </p:cNvPr>
            <p:cNvPicPr>
              <a:picLocks noChangeAspect="1"/>
            </p:cNvPicPr>
            <p:nvPr/>
          </p:nvPicPr>
          <p:blipFill>
            <a:blip r:embed="rId7"/>
            <a:stretch>
              <a:fillRect/>
            </a:stretch>
          </p:blipFill>
          <p:spPr>
            <a:xfrm>
              <a:off x="197465" y="1263548"/>
              <a:ext cx="4477375" cy="1676634"/>
            </a:xfrm>
            <a:prstGeom prst="rect">
              <a:avLst/>
            </a:prstGeom>
          </p:spPr>
        </p:pic>
        <p:pic>
          <p:nvPicPr>
            <p:cNvPr id="300" name="図 299">
              <a:extLst>
                <a:ext uri="{FF2B5EF4-FFF2-40B4-BE49-F238E27FC236}">
                  <a16:creationId xmlns:a16="http://schemas.microsoft.com/office/drawing/2014/main" id="{8A09DFDC-777B-D078-9FFC-6DDCA49C3F4F}"/>
                </a:ext>
              </a:extLst>
            </p:cNvPr>
            <p:cNvPicPr>
              <a:picLocks noChangeAspect="1"/>
            </p:cNvPicPr>
            <p:nvPr/>
          </p:nvPicPr>
          <p:blipFill>
            <a:blip r:embed="rId8"/>
            <a:stretch>
              <a:fillRect/>
            </a:stretch>
          </p:blipFill>
          <p:spPr>
            <a:xfrm>
              <a:off x="4674840" y="1263548"/>
              <a:ext cx="2971834" cy="1676634"/>
            </a:xfrm>
            <a:prstGeom prst="rect">
              <a:avLst/>
            </a:prstGeom>
          </p:spPr>
        </p:pic>
      </p:grpSp>
      <p:sp>
        <p:nvSpPr>
          <p:cNvPr id="302" name="テキスト ボックス 301">
            <a:extLst>
              <a:ext uri="{FF2B5EF4-FFF2-40B4-BE49-F238E27FC236}">
                <a16:creationId xmlns:a16="http://schemas.microsoft.com/office/drawing/2014/main" id="{610C7555-09A4-467B-06F8-7D6A4A516277}"/>
              </a:ext>
            </a:extLst>
          </p:cNvPr>
          <p:cNvSpPr txBox="1"/>
          <p:nvPr/>
        </p:nvSpPr>
        <p:spPr>
          <a:xfrm>
            <a:off x="282668" y="2847589"/>
            <a:ext cx="8578663" cy="584775"/>
          </a:xfrm>
          <a:prstGeom prst="rect">
            <a:avLst/>
          </a:prstGeom>
          <a:noFill/>
        </p:spPr>
        <p:txBody>
          <a:bodyPr wrap="square" lIns="36000" rIns="36000" rtlCol="0">
            <a:spAutoFit/>
          </a:bodyPr>
          <a:lstStyle/>
          <a:p>
            <a:pPr algn="l">
              <a:spcBef>
                <a:spcPts val="0"/>
              </a:spcBef>
            </a:pPr>
            <a:r>
              <a:rPr kumimoji="1" lang="en-US" altLang="ja-JP" sz="1600" dirty="0">
                <a:latin typeface="メイリオ" panose="020B0604030504040204" pitchFamily="50" charset="-128"/>
                <a:ea typeface="メイリオ" panose="020B0604030504040204" pitchFamily="50" charset="-128"/>
              </a:rPr>
              <a:t>KUA</a:t>
            </a:r>
            <a:r>
              <a:rPr kumimoji="1" lang="ja-JP" altLang="en-US" sz="1600" dirty="0">
                <a:latin typeface="メイリオ" panose="020B0604030504040204" pitchFamily="50" charset="-128"/>
                <a:ea typeface="メイリオ" panose="020B0604030504040204" pitchFamily="50" charset="-128"/>
              </a:rPr>
              <a:t>システム：</a:t>
            </a:r>
            <a:r>
              <a:rPr kumimoji="1" lang="en-US" altLang="ja-JP" sz="1600" dirty="0">
                <a:latin typeface="メイリオ" panose="020B0604030504040204" pitchFamily="50" charset="-128"/>
                <a:ea typeface="メイリオ" panose="020B0604030504040204" pitchFamily="50" charset="-128"/>
              </a:rPr>
              <a:t>FY20</a:t>
            </a:r>
            <a:r>
              <a:rPr kumimoji="1" lang="ja-JP" altLang="en-US" sz="1600" dirty="0">
                <a:latin typeface="メイリオ" panose="020B0604030504040204" pitchFamily="50" charset="-128"/>
                <a:ea typeface="メイリオ" panose="020B0604030504040204" pitchFamily="50" charset="-128"/>
              </a:rPr>
              <a:t>比での</a:t>
            </a:r>
            <a:r>
              <a:rPr kumimoji="1" lang="en-US" altLang="ja-JP" sz="1600" dirty="0">
                <a:latin typeface="メイリオ" panose="020B0604030504040204" pitchFamily="50" charset="-128"/>
                <a:ea typeface="メイリオ" panose="020B0604030504040204" pitchFamily="50" charset="-128"/>
              </a:rPr>
              <a:t>Co2</a:t>
            </a:r>
            <a:r>
              <a:rPr kumimoji="1" lang="ja-JP" altLang="en-US" sz="1600" dirty="0">
                <a:latin typeface="メイリオ" panose="020B0604030504040204" pitchFamily="50" charset="-128"/>
                <a:ea typeface="メイリオ" panose="020B0604030504040204" pitchFamily="50" charset="-128"/>
              </a:rPr>
              <a:t>排出量削減目標達成率の把握・今年度排出量予測が可能</a:t>
            </a:r>
            <a:endParaRPr kumimoji="1" lang="en-US" altLang="ja-JP" sz="1600" dirty="0">
              <a:latin typeface="メイリオ" panose="020B0604030504040204" pitchFamily="50" charset="-128"/>
              <a:ea typeface="メイリオ" panose="020B0604030504040204" pitchFamily="50" charset="-128"/>
            </a:endParaRPr>
          </a:p>
          <a:p>
            <a:pPr algn="l">
              <a:spcBef>
                <a:spcPts val="0"/>
              </a:spcBef>
            </a:pPr>
            <a:r>
              <a:rPr lang="ja-JP" altLang="en-US" sz="1600" dirty="0">
                <a:latin typeface="メイリオ" panose="020B0604030504040204" pitchFamily="50" charset="-128"/>
                <a:ea typeface="メイリオ" panose="020B0604030504040204" pitchFamily="50" charset="-128"/>
              </a:rPr>
              <a:t>データ自体が設備ごと・日毎に取得できている</a:t>
            </a:r>
            <a:endParaRPr kumimoji="1" lang="en-US" altLang="ja-JP" sz="1600" dirty="0">
              <a:latin typeface="メイリオ" panose="020B0604030504040204" pitchFamily="50" charset="-128"/>
              <a:ea typeface="メイリオ" panose="020B0604030504040204" pitchFamily="50" charset="-128"/>
            </a:endParaRPr>
          </a:p>
        </p:txBody>
      </p:sp>
      <p:sp>
        <p:nvSpPr>
          <p:cNvPr id="304" name="テキスト ボックス 303">
            <a:extLst>
              <a:ext uri="{FF2B5EF4-FFF2-40B4-BE49-F238E27FC236}">
                <a16:creationId xmlns:a16="http://schemas.microsoft.com/office/drawing/2014/main" id="{AFFC996D-342E-0350-E50A-B6867E14146D}"/>
              </a:ext>
            </a:extLst>
          </p:cNvPr>
          <p:cNvSpPr txBox="1"/>
          <p:nvPr/>
        </p:nvSpPr>
        <p:spPr>
          <a:xfrm>
            <a:off x="5507348" y="5441461"/>
            <a:ext cx="2939409" cy="954107"/>
          </a:xfrm>
          <a:prstGeom prst="rect">
            <a:avLst/>
          </a:prstGeom>
          <a:noFill/>
        </p:spPr>
        <p:txBody>
          <a:bodyPr wrap="square" lIns="36000" rIns="36000" rtlCol="0">
            <a:spAutoFit/>
          </a:bodyPr>
          <a:lstStyle/>
          <a:p>
            <a:pPr algn="l">
              <a:spcBef>
                <a:spcPts val="0"/>
              </a:spcBef>
            </a:pPr>
            <a:r>
              <a:rPr lang="ja-JP" altLang="en-US" sz="1400" dirty="0">
                <a:latin typeface="メイリオ" panose="020B0604030504040204" pitchFamily="50" charset="-128"/>
                <a:ea typeface="メイリオ" panose="020B0604030504040204" pitchFamily="50" charset="-128"/>
              </a:rPr>
              <a:t>データ化　</a:t>
            </a:r>
            <a:r>
              <a:rPr lang="ja-JP" altLang="en-US" sz="1400" dirty="0">
                <a:solidFill>
                  <a:srgbClr val="FF0000"/>
                </a:solidFill>
                <a:latin typeface="メイリオ" panose="020B0604030504040204" pitchFamily="50" charset="-128"/>
                <a:ea typeface="メイリオ" panose="020B0604030504040204" pitchFamily="50" charset="-128"/>
              </a:rPr>
              <a:t>未</a:t>
            </a:r>
            <a:r>
              <a:rPr lang="ja-JP" altLang="en-US" sz="1400" dirty="0">
                <a:latin typeface="メイリオ" panose="020B0604030504040204" pitchFamily="50" charset="-128"/>
                <a:ea typeface="メイリオ" panose="020B0604030504040204" pitchFamily="50" charset="-128"/>
              </a:rPr>
              <a:t>　　　</a:t>
            </a:r>
            <a:endParaRPr lang="en-US" altLang="ja-JP" sz="1400" dirty="0">
              <a:latin typeface="メイリオ" panose="020B0604030504040204" pitchFamily="50" charset="-128"/>
              <a:ea typeface="メイリオ" panose="020B0604030504040204" pitchFamily="50" charset="-128"/>
            </a:endParaRPr>
          </a:p>
          <a:p>
            <a:pPr algn="l">
              <a:spcBef>
                <a:spcPts val="0"/>
              </a:spcBef>
            </a:pPr>
            <a:r>
              <a:rPr kumimoji="1" lang="en-US" altLang="ja-JP" sz="1400" dirty="0" err="1">
                <a:latin typeface="メイリオ" panose="020B0604030504040204" pitchFamily="50" charset="-128"/>
                <a:ea typeface="メイリオ" panose="020B0604030504040204" pitchFamily="50" charset="-128"/>
              </a:rPr>
              <a:t>MotionBoard</a:t>
            </a:r>
            <a:r>
              <a:rPr lang="ja-JP" altLang="en-US" sz="1400" dirty="0">
                <a:latin typeface="メイリオ" panose="020B0604030504040204" pitchFamily="50" charset="-128"/>
                <a:ea typeface="メイリオ" panose="020B0604030504040204" pitchFamily="50" charset="-128"/>
              </a:rPr>
              <a:t>化</a:t>
            </a:r>
            <a:r>
              <a:rPr kumimoji="1" lang="ja-JP" altLang="en-US" sz="1400" dirty="0">
                <a:latin typeface="メイリオ" panose="020B0604030504040204" pitchFamily="50" charset="-128"/>
                <a:ea typeface="メイリオ" panose="020B0604030504040204" pitchFamily="50" charset="-128"/>
              </a:rPr>
              <a:t>　</a:t>
            </a:r>
            <a:r>
              <a:rPr kumimoji="1" lang="ja-JP" altLang="en-US" sz="1400" dirty="0">
                <a:solidFill>
                  <a:srgbClr val="FF0000"/>
                </a:solidFill>
                <a:latin typeface="メイリオ" panose="020B0604030504040204" pitchFamily="50" charset="-128"/>
                <a:ea typeface="メイリオ" panose="020B0604030504040204" pitchFamily="50" charset="-128"/>
              </a:rPr>
              <a:t>未</a:t>
            </a:r>
            <a:endParaRPr kumimoji="1" lang="en-US" altLang="ja-JP" sz="1400" dirty="0">
              <a:solidFill>
                <a:srgbClr val="FF0000"/>
              </a:solidFill>
              <a:latin typeface="メイリオ" panose="020B0604030504040204" pitchFamily="50" charset="-128"/>
              <a:ea typeface="メイリオ" panose="020B0604030504040204" pitchFamily="50" charset="-128"/>
            </a:endParaRPr>
          </a:p>
          <a:p>
            <a:pPr algn="l">
              <a:spcBef>
                <a:spcPts val="0"/>
              </a:spcBef>
            </a:pPr>
            <a:r>
              <a:rPr kumimoji="1" lang="ja-JP" altLang="en-US" sz="1400" b="1" dirty="0">
                <a:solidFill>
                  <a:srgbClr val="FF0000"/>
                </a:solidFill>
                <a:latin typeface="メイリオ" panose="020B0604030504040204" pitchFamily="50" charset="-128"/>
                <a:ea typeface="メイリオ" panose="020B0604030504040204" pitchFamily="50" charset="-128"/>
              </a:rPr>
              <a:t>環境安全部にて持ち回り検針</a:t>
            </a:r>
            <a:endParaRPr kumimoji="1" lang="en-US" altLang="ja-JP" sz="1400" b="1" dirty="0">
              <a:solidFill>
                <a:srgbClr val="FF0000"/>
              </a:solidFill>
              <a:latin typeface="メイリオ" panose="020B0604030504040204" pitchFamily="50" charset="-128"/>
              <a:ea typeface="メイリオ" panose="020B0604030504040204" pitchFamily="50" charset="-128"/>
            </a:endParaRPr>
          </a:p>
          <a:p>
            <a:pPr algn="l">
              <a:spcBef>
                <a:spcPts val="0"/>
              </a:spcBef>
            </a:pPr>
            <a:r>
              <a:rPr lang="ja-JP" altLang="en-US" sz="1400" dirty="0">
                <a:latin typeface="メイリオ" panose="020B0604030504040204" pitchFamily="50" charset="-128"/>
                <a:ea typeface="メイリオ" panose="020B0604030504040204" pitchFamily="50" charset="-128"/>
              </a:rPr>
              <a:t>検針結果を</a:t>
            </a:r>
            <a:r>
              <a:rPr lang="en-US" altLang="ja-JP" sz="1400" dirty="0">
                <a:latin typeface="メイリオ" panose="020B0604030504040204" pitchFamily="50" charset="-128"/>
                <a:ea typeface="メイリオ" panose="020B0604030504040204" pitchFamily="50" charset="-128"/>
              </a:rPr>
              <a:t>Excel</a:t>
            </a:r>
            <a:r>
              <a:rPr lang="ja-JP" altLang="en-US" sz="1400" dirty="0">
                <a:latin typeface="メイリオ" panose="020B0604030504040204" pitchFamily="50" charset="-128"/>
                <a:ea typeface="メイリオ" panose="020B0604030504040204" pitchFamily="50" charset="-128"/>
              </a:rPr>
              <a:t>→メール配信</a:t>
            </a:r>
            <a:endParaRPr kumimoji="1" lang="en-US" altLang="ja-JP" sz="1400" dirty="0">
              <a:latin typeface="メイリオ" panose="020B0604030504040204" pitchFamily="50" charset="-128"/>
              <a:ea typeface="メイリオ" panose="020B0604030504040204" pitchFamily="50" charset="-128"/>
            </a:endParaRPr>
          </a:p>
        </p:txBody>
      </p:sp>
      <p:sp>
        <p:nvSpPr>
          <p:cNvPr id="305" name="正方形/長方形 304">
            <a:extLst>
              <a:ext uri="{FF2B5EF4-FFF2-40B4-BE49-F238E27FC236}">
                <a16:creationId xmlns:a16="http://schemas.microsoft.com/office/drawing/2014/main" id="{6F243D84-3559-BB49-9159-E8FEAC10E536}"/>
              </a:ext>
            </a:extLst>
          </p:cNvPr>
          <p:cNvSpPr/>
          <p:nvPr/>
        </p:nvSpPr>
        <p:spPr bwMode="auto">
          <a:xfrm>
            <a:off x="259454" y="3406819"/>
            <a:ext cx="927475"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KC</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310" name="グループ化 309">
            <a:extLst>
              <a:ext uri="{FF2B5EF4-FFF2-40B4-BE49-F238E27FC236}">
                <a16:creationId xmlns:a16="http://schemas.microsoft.com/office/drawing/2014/main" id="{6C91311D-FA27-01F9-883A-9C110DC4FA5C}"/>
              </a:ext>
            </a:extLst>
          </p:cNvPr>
          <p:cNvGrpSpPr/>
          <p:nvPr/>
        </p:nvGrpSpPr>
        <p:grpSpPr>
          <a:xfrm>
            <a:off x="-723773" y="3510156"/>
            <a:ext cx="3671551" cy="696887"/>
            <a:chOff x="-723773" y="3510156"/>
            <a:chExt cx="3671551" cy="696887"/>
          </a:xfrm>
        </p:grpSpPr>
        <p:pic>
          <p:nvPicPr>
            <p:cNvPr id="308" name="Picture 6" descr="https://o.remove.bg/downloads/9a619951-36e1-430d-a613-26154f0bdafa/image-removebg-preview.png">
              <a:extLst>
                <a:ext uri="{FF2B5EF4-FFF2-40B4-BE49-F238E27FC236}">
                  <a16:creationId xmlns:a16="http://schemas.microsoft.com/office/drawing/2014/main" id="{DA51757E-D2C0-7418-905E-70DBBAC72E1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a:off x="2660957" y="3888702"/>
              <a:ext cx="286821" cy="318341"/>
            </a:xfrm>
            <a:prstGeom prst="rect">
              <a:avLst/>
            </a:prstGeom>
            <a:noFill/>
            <a:extLst>
              <a:ext uri="{909E8E84-426E-40DD-AFC4-6F175D3DCCD1}">
                <a14:hiddenFill xmlns:a14="http://schemas.microsoft.com/office/drawing/2010/main">
                  <a:solidFill>
                    <a:srgbClr val="FFFFFF"/>
                  </a:solidFill>
                </a14:hiddenFill>
              </a:ext>
            </a:extLst>
          </p:spPr>
        </p:pic>
        <p:sp>
          <p:nvSpPr>
            <p:cNvPr id="309" name="テキスト ボックス 308">
              <a:extLst>
                <a:ext uri="{FF2B5EF4-FFF2-40B4-BE49-F238E27FC236}">
                  <a16:creationId xmlns:a16="http://schemas.microsoft.com/office/drawing/2014/main" id="{7FD6EFB1-72E8-A1F8-6768-8BFC1E9796FF}"/>
                </a:ext>
              </a:extLst>
            </p:cNvPr>
            <p:cNvSpPr txBox="1"/>
            <p:nvPr/>
          </p:nvSpPr>
          <p:spPr>
            <a:xfrm rot="511551">
              <a:off x="-723773" y="3510156"/>
              <a:ext cx="657138" cy="45719"/>
            </a:xfrm>
            <a:prstGeom prst="rect">
              <a:avLst/>
            </a:prstGeom>
            <a:noFill/>
          </p:spPr>
          <p:txBody>
            <a:bodyPr wrap="square" lIns="36000" rIns="36000" rtlCol="0">
              <a:spAutoFit/>
            </a:bodyPr>
            <a:lstStyle/>
            <a:p>
              <a:pPr algn="l">
                <a:spcBef>
                  <a:spcPts val="0"/>
                </a:spcBef>
              </a:pPr>
              <a:endParaRPr kumimoji="1" lang="en-US" altLang="ja-JP" sz="1600" dirty="0">
                <a:latin typeface="メイリオ" panose="020B0604030504040204" pitchFamily="50" charset="-128"/>
                <a:ea typeface="メイリオ" panose="020B0604030504040204" pitchFamily="50" charset="-128"/>
              </a:endParaRPr>
            </a:p>
          </p:txBody>
        </p:sp>
        <p:pic>
          <p:nvPicPr>
            <p:cNvPr id="1040" name="Picture 16" descr="【アイコン】虫眼鏡 | 無料イラスト＆かわいいフリー素材集 ねこ画伯コハクちゃん">
              <a:extLst>
                <a:ext uri="{FF2B5EF4-FFF2-40B4-BE49-F238E27FC236}">
                  <a16:creationId xmlns:a16="http://schemas.microsoft.com/office/drawing/2014/main" id="{5D97F2AD-06B6-49B4-2175-92FD3359D33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11551">
              <a:off x="2515849" y="3818869"/>
              <a:ext cx="195460" cy="195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3" name="グループ化 312">
            <a:extLst>
              <a:ext uri="{FF2B5EF4-FFF2-40B4-BE49-F238E27FC236}">
                <a16:creationId xmlns:a16="http://schemas.microsoft.com/office/drawing/2014/main" id="{6CABB498-84DD-D4B2-3DC6-C5F59044E1AD}"/>
              </a:ext>
            </a:extLst>
          </p:cNvPr>
          <p:cNvGrpSpPr/>
          <p:nvPr/>
        </p:nvGrpSpPr>
        <p:grpSpPr>
          <a:xfrm>
            <a:off x="4113929" y="4563341"/>
            <a:ext cx="431929" cy="388174"/>
            <a:chOff x="3188907" y="3811258"/>
            <a:chExt cx="431929" cy="388174"/>
          </a:xfrm>
        </p:grpSpPr>
        <p:pic>
          <p:nvPicPr>
            <p:cNvPr id="311" name="Picture 6" descr="https://o.remove.bg/downloads/9a619951-36e1-430d-a613-26154f0bdafa/image-removebg-preview.png">
              <a:extLst>
                <a:ext uri="{FF2B5EF4-FFF2-40B4-BE49-F238E27FC236}">
                  <a16:creationId xmlns:a16="http://schemas.microsoft.com/office/drawing/2014/main" id="{CE2EE058-09CA-B5EC-F702-B49C52F25CDC}"/>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a:off x="3334015" y="3881091"/>
              <a:ext cx="286821" cy="318341"/>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16" descr="【アイコン】虫眼鏡 | 無料イラスト＆かわいいフリー素材集 ねこ画伯コハクちゃん">
              <a:extLst>
                <a:ext uri="{FF2B5EF4-FFF2-40B4-BE49-F238E27FC236}">
                  <a16:creationId xmlns:a16="http://schemas.microsoft.com/office/drawing/2014/main" id="{1AE51FD0-A29E-C3EE-DC85-52C6BF45021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11551">
              <a:off x="3188907" y="3811258"/>
              <a:ext cx="195460" cy="195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4" name="グループ化 313">
            <a:extLst>
              <a:ext uri="{FF2B5EF4-FFF2-40B4-BE49-F238E27FC236}">
                <a16:creationId xmlns:a16="http://schemas.microsoft.com/office/drawing/2014/main" id="{0CD9EFB3-BBC6-300D-1C6C-67B4106B7C2B}"/>
              </a:ext>
            </a:extLst>
          </p:cNvPr>
          <p:cNvGrpSpPr/>
          <p:nvPr/>
        </p:nvGrpSpPr>
        <p:grpSpPr>
          <a:xfrm>
            <a:off x="4528158" y="5056872"/>
            <a:ext cx="431929" cy="388174"/>
            <a:chOff x="3188907" y="3811258"/>
            <a:chExt cx="431929" cy="388174"/>
          </a:xfrm>
        </p:grpSpPr>
        <p:pic>
          <p:nvPicPr>
            <p:cNvPr id="315" name="Picture 6" descr="https://o.remove.bg/downloads/9a619951-36e1-430d-a613-26154f0bdafa/image-removebg-preview.png">
              <a:extLst>
                <a:ext uri="{FF2B5EF4-FFF2-40B4-BE49-F238E27FC236}">
                  <a16:creationId xmlns:a16="http://schemas.microsoft.com/office/drawing/2014/main" id="{506DCED7-6D21-922D-DA80-533860C58581}"/>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a:off x="3334015" y="3881091"/>
              <a:ext cx="286821" cy="318341"/>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16" descr="【アイコン】虫眼鏡 | 無料イラスト＆かわいいフリー素材集 ねこ画伯コハクちゃん">
              <a:extLst>
                <a:ext uri="{FF2B5EF4-FFF2-40B4-BE49-F238E27FC236}">
                  <a16:creationId xmlns:a16="http://schemas.microsoft.com/office/drawing/2014/main" id="{35353913-919B-AC4B-95B4-7158ED57B7D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11551">
              <a:off x="3188907" y="3811258"/>
              <a:ext cx="195460" cy="195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1" name="グループ化 320">
            <a:extLst>
              <a:ext uri="{FF2B5EF4-FFF2-40B4-BE49-F238E27FC236}">
                <a16:creationId xmlns:a16="http://schemas.microsoft.com/office/drawing/2014/main" id="{5D8F7F83-3CA5-C1F9-0CB1-785833343429}"/>
              </a:ext>
            </a:extLst>
          </p:cNvPr>
          <p:cNvGrpSpPr/>
          <p:nvPr/>
        </p:nvGrpSpPr>
        <p:grpSpPr>
          <a:xfrm>
            <a:off x="5426523" y="4688977"/>
            <a:ext cx="762021" cy="480308"/>
            <a:chOff x="4504247" y="4657735"/>
            <a:chExt cx="762021" cy="480308"/>
          </a:xfrm>
        </p:grpSpPr>
        <p:pic>
          <p:nvPicPr>
            <p:cNvPr id="317" name="Picture 5" descr="Excel（エクセル）ファイルのシルエット03 | 無料のAi・PNG白黒シルエットイラスト">
              <a:extLst>
                <a:ext uri="{FF2B5EF4-FFF2-40B4-BE49-F238E27FC236}">
                  <a16:creationId xmlns:a16="http://schemas.microsoft.com/office/drawing/2014/main" id="{901FBFFA-0C80-FE99-67D5-12FCE48167F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85960" y="4657735"/>
              <a:ext cx="480308" cy="480308"/>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6" descr="https://o.remove.bg/downloads/9a619951-36e1-430d-a613-26154f0bdafa/image-removebg-preview.png">
              <a:extLst>
                <a:ext uri="{FF2B5EF4-FFF2-40B4-BE49-F238E27FC236}">
                  <a16:creationId xmlns:a16="http://schemas.microsoft.com/office/drawing/2014/main" id="{A195B1C0-72C3-B951-8A7A-E2E683E8626E}"/>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504247" y="4715099"/>
              <a:ext cx="360959" cy="400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0" name="グループ化 319">
            <a:extLst>
              <a:ext uri="{FF2B5EF4-FFF2-40B4-BE49-F238E27FC236}">
                <a16:creationId xmlns:a16="http://schemas.microsoft.com/office/drawing/2014/main" id="{EAFB709C-3CDE-6847-24EC-9574324B744C}"/>
              </a:ext>
            </a:extLst>
          </p:cNvPr>
          <p:cNvGrpSpPr/>
          <p:nvPr/>
        </p:nvGrpSpPr>
        <p:grpSpPr>
          <a:xfrm>
            <a:off x="6745187" y="4752147"/>
            <a:ext cx="817663" cy="417138"/>
            <a:chOff x="5368438" y="4665175"/>
            <a:chExt cx="817663" cy="417138"/>
          </a:xfrm>
        </p:grpSpPr>
        <p:pic>
          <p:nvPicPr>
            <p:cNvPr id="1044" name="Picture 20">
              <a:extLst>
                <a:ext uri="{FF2B5EF4-FFF2-40B4-BE49-F238E27FC236}">
                  <a16:creationId xmlns:a16="http://schemas.microsoft.com/office/drawing/2014/main" id="{E7323D79-1164-E307-EF97-5078AF7873E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68438" y="4683821"/>
              <a:ext cx="463733" cy="33854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248FE52-9FFA-FA81-A7B6-503B9EC781E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68963" y="4665175"/>
              <a:ext cx="417138" cy="417138"/>
            </a:xfrm>
            <a:prstGeom prst="rect">
              <a:avLst/>
            </a:prstGeom>
            <a:noFill/>
            <a:extLst>
              <a:ext uri="{909E8E84-426E-40DD-AFC4-6F175D3DCCD1}">
                <a14:hiddenFill xmlns:a14="http://schemas.microsoft.com/office/drawing/2010/main">
                  <a:solidFill>
                    <a:srgbClr val="FFFFFF"/>
                  </a:solidFill>
                </a14:hiddenFill>
              </a:ext>
            </a:extLst>
          </p:spPr>
        </p:pic>
      </p:grpSp>
      <p:sp>
        <p:nvSpPr>
          <p:cNvPr id="322" name="二等辺三角形 321">
            <a:extLst>
              <a:ext uri="{FF2B5EF4-FFF2-40B4-BE49-F238E27FC236}">
                <a16:creationId xmlns:a16="http://schemas.microsoft.com/office/drawing/2014/main" id="{2AE43840-6673-BF8D-DC7C-ABB9C5890F40}"/>
              </a:ext>
            </a:extLst>
          </p:cNvPr>
          <p:cNvSpPr/>
          <p:nvPr/>
        </p:nvSpPr>
        <p:spPr>
          <a:xfrm rot="5400000">
            <a:off x="4738540" y="4839075"/>
            <a:ext cx="926947" cy="164222"/>
          </a:xfrm>
          <a:prstGeom prst="triangle">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0000"/>
              </a:lnSpc>
              <a:spcBef>
                <a:spcPts val="225"/>
              </a:spcBef>
            </a:pPr>
            <a:endParaRPr lang="ja-JP" altLang="en-US" sz="1350" b="1" spc="83">
              <a:solidFill>
                <a:schemeClr val="tx1"/>
              </a:solidFill>
              <a:latin typeface="游ゴシック" panose="020B0400000000000000" pitchFamily="50" charset="-128"/>
              <a:ea typeface="游ゴシック" panose="020B0400000000000000" pitchFamily="50" charset="-128"/>
            </a:endParaRPr>
          </a:p>
        </p:txBody>
      </p:sp>
      <p:sp>
        <p:nvSpPr>
          <p:cNvPr id="323" name="二等辺三角形 322">
            <a:extLst>
              <a:ext uri="{FF2B5EF4-FFF2-40B4-BE49-F238E27FC236}">
                <a16:creationId xmlns:a16="http://schemas.microsoft.com/office/drawing/2014/main" id="{1C1D96CA-DFB3-519C-1405-ABA067025E9C}"/>
              </a:ext>
            </a:extLst>
          </p:cNvPr>
          <p:cNvSpPr/>
          <p:nvPr/>
        </p:nvSpPr>
        <p:spPr>
          <a:xfrm rot="5400000">
            <a:off x="5997994" y="4824662"/>
            <a:ext cx="926947" cy="164222"/>
          </a:xfrm>
          <a:prstGeom prst="triangle">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nSpc>
                <a:spcPct val="110000"/>
              </a:lnSpc>
              <a:spcBef>
                <a:spcPts val="225"/>
              </a:spcBef>
            </a:pPr>
            <a:endParaRPr lang="ja-JP" altLang="en-US" sz="1350" b="1" spc="83">
              <a:solidFill>
                <a:schemeClr val="tx1"/>
              </a:solidFill>
              <a:latin typeface="游ゴシック" panose="020B0400000000000000" pitchFamily="50" charset="-128"/>
              <a:ea typeface="游ゴシック" panose="020B0400000000000000" pitchFamily="50" charset="-128"/>
            </a:endParaRPr>
          </a:p>
        </p:txBody>
      </p:sp>
      <p:grpSp>
        <p:nvGrpSpPr>
          <p:cNvPr id="324" name="グループ化 323">
            <a:extLst>
              <a:ext uri="{FF2B5EF4-FFF2-40B4-BE49-F238E27FC236}">
                <a16:creationId xmlns:a16="http://schemas.microsoft.com/office/drawing/2014/main" id="{C4A688AB-700A-E78A-A1F2-28796DF7F64F}"/>
              </a:ext>
            </a:extLst>
          </p:cNvPr>
          <p:cNvGrpSpPr/>
          <p:nvPr/>
        </p:nvGrpSpPr>
        <p:grpSpPr>
          <a:xfrm>
            <a:off x="4441521" y="5628959"/>
            <a:ext cx="431929" cy="388174"/>
            <a:chOff x="3188907" y="3811258"/>
            <a:chExt cx="431929" cy="388174"/>
          </a:xfrm>
        </p:grpSpPr>
        <p:pic>
          <p:nvPicPr>
            <p:cNvPr id="325" name="Picture 6" descr="https://o.remove.bg/downloads/9a619951-36e1-430d-a613-26154f0bdafa/image-removebg-preview.png">
              <a:extLst>
                <a:ext uri="{FF2B5EF4-FFF2-40B4-BE49-F238E27FC236}">
                  <a16:creationId xmlns:a16="http://schemas.microsoft.com/office/drawing/2014/main" id="{264BC202-FAE4-A9F2-C630-40CEE7499D04}"/>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a:off x="3334015" y="3881091"/>
              <a:ext cx="286821" cy="318341"/>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16" descr="【アイコン】虫眼鏡 | 無料イラスト＆かわいいフリー素材集 ねこ画伯コハクちゃん">
              <a:extLst>
                <a:ext uri="{FF2B5EF4-FFF2-40B4-BE49-F238E27FC236}">
                  <a16:creationId xmlns:a16="http://schemas.microsoft.com/office/drawing/2014/main" id="{0229382D-0E2A-4B74-D1B9-BD07DB3FFAA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11551">
              <a:off x="3188907" y="3811258"/>
              <a:ext cx="195460" cy="195460"/>
            </a:xfrm>
            <a:prstGeom prst="rect">
              <a:avLst/>
            </a:prstGeom>
            <a:noFill/>
            <a:extLst>
              <a:ext uri="{909E8E84-426E-40DD-AFC4-6F175D3DCCD1}">
                <a14:hiddenFill xmlns:a14="http://schemas.microsoft.com/office/drawing/2010/main">
                  <a:solidFill>
                    <a:srgbClr val="FFFFFF"/>
                  </a:solidFill>
                </a14:hiddenFill>
              </a:ext>
            </a:extLst>
          </p:spPr>
        </p:pic>
      </p:grpSp>
      <p:sp>
        <p:nvSpPr>
          <p:cNvPr id="328" name="乗算記号 327">
            <a:extLst>
              <a:ext uri="{FF2B5EF4-FFF2-40B4-BE49-F238E27FC236}">
                <a16:creationId xmlns:a16="http://schemas.microsoft.com/office/drawing/2014/main" id="{40E10B4D-965F-6A30-B270-4EB9ED48DCDA}"/>
              </a:ext>
            </a:extLst>
          </p:cNvPr>
          <p:cNvSpPr/>
          <p:nvPr/>
        </p:nvSpPr>
        <p:spPr>
          <a:xfrm>
            <a:off x="4334337" y="5460534"/>
            <a:ext cx="691791" cy="691791"/>
          </a:xfrm>
          <a:prstGeom prst="mathMultiply">
            <a:avLst>
              <a:gd name="adj1" fmla="val 7155"/>
            </a:avLst>
          </a:prstGeom>
          <a:solidFill>
            <a:srgbClr val="FF0000"/>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kumimoji="1" lang="ja-JP" altLang="en-US" sz="1600" dirty="0">
              <a:solidFill>
                <a:schemeClr val="bg1"/>
              </a:solidFill>
              <a:latin typeface="HGPｺﾞｼｯｸE" panose="020B0900000000000000" pitchFamily="50" charset="-128"/>
              <a:ea typeface="HGPｺﾞｼｯｸE" panose="020B0900000000000000" pitchFamily="50" charset="-128"/>
            </a:endParaRPr>
          </a:p>
        </p:txBody>
      </p:sp>
      <p:sp>
        <p:nvSpPr>
          <p:cNvPr id="329" name="二等辺三角形 328">
            <a:extLst>
              <a:ext uri="{FF2B5EF4-FFF2-40B4-BE49-F238E27FC236}">
                <a16:creationId xmlns:a16="http://schemas.microsoft.com/office/drawing/2014/main" id="{44A75B77-E4C7-4E74-5395-FA136B853729}"/>
              </a:ext>
            </a:extLst>
          </p:cNvPr>
          <p:cNvSpPr/>
          <p:nvPr/>
        </p:nvSpPr>
        <p:spPr>
          <a:xfrm>
            <a:off x="4577251" y="5079146"/>
            <a:ext cx="464556" cy="276248"/>
          </a:xfrm>
          <a:prstGeom prst="triangle">
            <a:avLst/>
          </a:prstGeom>
          <a:noFill/>
          <a:ln w="190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endParaRPr kumimoji="1" lang="ja-JP" altLang="en-US" sz="1600" dirty="0">
              <a:solidFill>
                <a:schemeClr val="bg1"/>
              </a:solidFill>
              <a:latin typeface="HGPｺﾞｼｯｸE" panose="020B0900000000000000" pitchFamily="50" charset="-128"/>
              <a:ea typeface="HGPｺﾞｼｯｸE" panose="020B0900000000000000" pitchFamily="50" charset="-128"/>
            </a:endParaRPr>
          </a:p>
        </p:txBody>
      </p:sp>
      <p:sp>
        <p:nvSpPr>
          <p:cNvPr id="330" name="楕円 329">
            <a:extLst>
              <a:ext uri="{FF2B5EF4-FFF2-40B4-BE49-F238E27FC236}">
                <a16:creationId xmlns:a16="http://schemas.microsoft.com/office/drawing/2014/main" id="{450843E8-3AEA-0F0F-07DB-FBFF665A3870}"/>
              </a:ext>
            </a:extLst>
          </p:cNvPr>
          <p:cNvSpPr/>
          <p:nvPr/>
        </p:nvSpPr>
        <p:spPr>
          <a:xfrm>
            <a:off x="4183231" y="4528088"/>
            <a:ext cx="359568" cy="359568"/>
          </a:xfrm>
          <a:prstGeom prst="ellipse">
            <a:avLst/>
          </a:prstGeom>
          <a:noFill/>
          <a:ln w="19050">
            <a:solidFill>
              <a:srgbClr val="3399FF"/>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fontScale="77500" lnSpcReduction="20000"/>
          </a:bodyPr>
          <a:lstStyle/>
          <a:p>
            <a:pPr algn="ctr"/>
            <a:endParaRPr kumimoji="1" lang="ja-JP" altLang="en-US" sz="1600" dirty="0">
              <a:solidFill>
                <a:schemeClr val="bg1"/>
              </a:solidFill>
              <a:latin typeface="HGPｺﾞｼｯｸE" panose="020B0900000000000000" pitchFamily="50" charset="-128"/>
              <a:ea typeface="HGPｺﾞｼｯｸE" panose="020B0900000000000000" pitchFamily="50" charset="-128"/>
            </a:endParaRPr>
          </a:p>
        </p:txBody>
      </p:sp>
      <p:cxnSp>
        <p:nvCxnSpPr>
          <p:cNvPr id="332" name="直線コネクタ 331">
            <a:extLst>
              <a:ext uri="{FF2B5EF4-FFF2-40B4-BE49-F238E27FC236}">
                <a16:creationId xmlns:a16="http://schemas.microsoft.com/office/drawing/2014/main" id="{4228412F-E7F7-9B3B-0A32-89530815DCA6}"/>
              </a:ext>
            </a:extLst>
          </p:cNvPr>
          <p:cNvCxnSpPr/>
          <p:nvPr/>
        </p:nvCxnSpPr>
        <p:spPr bwMode="auto">
          <a:xfrm flipV="1">
            <a:off x="1274763" y="3572228"/>
            <a:ext cx="7586568" cy="38974"/>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spTree>
    <p:extLst>
      <p:ext uri="{BB962C8B-B14F-4D97-AF65-F5344CB8AC3E}">
        <p14:creationId xmlns:p14="http://schemas.microsoft.com/office/powerpoint/2010/main" val="27042247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
          <p:cNvSpPr>
            <a:spLocks noChangeArrowheads="1"/>
          </p:cNvSpPr>
          <p:nvPr/>
        </p:nvSpPr>
        <p:spPr bwMode="auto">
          <a:xfrm>
            <a:off x="1274763" y="27454"/>
            <a:ext cx="6288087" cy="402291"/>
          </a:xfrm>
          <a:prstGeom prst="flowChartProcess">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90000" tIns="46800" rIns="90000" bIns="46800" anchor="ctr">
            <a:spAutoFit/>
          </a:bodyPr>
          <a:lstStyle/>
          <a:p>
            <a:pPr algn="ctr">
              <a:defRPr/>
            </a:pPr>
            <a:r>
              <a:rPr lang="en-US" altLang="ja-JP"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FY25</a:t>
            </a:r>
            <a:r>
              <a:rPr lang="ja-JP" altLang="en-US"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lang="en-US" altLang="ja-JP"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DE</a:t>
            </a:r>
            <a:r>
              <a:rPr lang="ja-JP" altLang="en-US"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班　</a:t>
            </a:r>
            <a:r>
              <a:rPr lang="ja-JP" altLang="en-US" sz="200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追加施策</a:t>
            </a:r>
            <a:endParaRPr lang="ja-JP" altLang="en-US" sz="16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4" name="スライド番号プレースホルダ 6"/>
          <p:cNvSpPr>
            <a:spLocks noGrp="1"/>
          </p:cNvSpPr>
          <p:nvPr>
            <p:ph type="sldNum" sz="quarter" idx="10"/>
          </p:nvPr>
        </p:nvSpPr>
        <p:spPr>
          <a:xfrm>
            <a:off x="7670800" y="6524625"/>
            <a:ext cx="1147763" cy="333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panose="02020603050405020304" pitchFamily="18" charset="0"/>
                <a:ea typeface="HGPｺﾞｼｯｸE" panose="020B0900000000000000" pitchFamily="50" charset="-128"/>
              </a:defRPr>
            </a:lvl1pPr>
            <a:lvl2pPr marL="742950" indent="-285750">
              <a:defRPr kumimoji="1" sz="2400">
                <a:solidFill>
                  <a:schemeClr val="tx1"/>
                </a:solidFill>
                <a:latin typeface="Times" panose="02020603050405020304" pitchFamily="18" charset="0"/>
                <a:ea typeface="HGPｺﾞｼｯｸE" panose="020B0900000000000000" pitchFamily="50" charset="-128"/>
              </a:defRPr>
            </a:lvl2pPr>
            <a:lvl3pPr marL="1143000" indent="-228600">
              <a:defRPr kumimoji="1" sz="2400">
                <a:solidFill>
                  <a:schemeClr val="tx1"/>
                </a:solidFill>
                <a:latin typeface="Times" panose="02020603050405020304" pitchFamily="18" charset="0"/>
                <a:ea typeface="HGPｺﾞｼｯｸE" panose="020B0900000000000000" pitchFamily="50" charset="-128"/>
              </a:defRPr>
            </a:lvl3pPr>
            <a:lvl4pPr marL="1600200" indent="-228600">
              <a:defRPr kumimoji="1" sz="2400">
                <a:solidFill>
                  <a:schemeClr val="tx1"/>
                </a:solidFill>
                <a:latin typeface="Times" panose="02020603050405020304" pitchFamily="18" charset="0"/>
                <a:ea typeface="HGPｺﾞｼｯｸE" panose="020B0900000000000000" pitchFamily="50" charset="-128"/>
              </a:defRPr>
            </a:lvl4pPr>
            <a:lvl5pPr marL="2057400" indent="-228600">
              <a:defRPr kumimoji="1" sz="2400">
                <a:solidFill>
                  <a:schemeClr val="tx1"/>
                </a:solidFill>
                <a:latin typeface="Times" panose="02020603050405020304" pitchFamily="18" charset="0"/>
                <a:ea typeface="HGPｺﾞｼｯｸE" panose="020B0900000000000000" pitchFamily="50"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A51B14-C27B-4F90-8410-1B2232E7F249}" type="slidenum">
              <a:rPr kumimoji="1" lang="en-US" altLang="ja-JP" sz="1200" b="0" i="0" u="none" strike="noStrike" kern="1200" cap="none" spc="0" normalizeH="0" baseline="0" noProof="0" smtClean="0">
                <a:ln>
                  <a:noFill/>
                </a:ln>
                <a:solidFill>
                  <a:srgbClr val="0C0C0C"/>
                </a:solidFill>
                <a:effectLst/>
                <a:uLnTx/>
                <a:uFillTx/>
                <a:latin typeface="Meiryo UI" panose="020B0604030504040204" pitchFamily="50" charset="-128"/>
                <a:ea typeface="Meiryo UI"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ja-JP" sz="1200" b="0" i="0" u="none" strike="noStrike" kern="1200" cap="none" spc="0" normalizeH="0" baseline="0" noProof="0">
              <a:ln>
                <a:noFill/>
              </a:ln>
              <a:solidFill>
                <a:srgbClr val="0C0C0C"/>
              </a:solidFill>
              <a:effectLst/>
              <a:uLnTx/>
              <a:uFillTx/>
              <a:latin typeface="Meiryo UI" panose="020B0604030504040204" pitchFamily="50" charset="-128"/>
              <a:ea typeface="Meiryo UI" panose="020B0604030504040204" pitchFamily="50" charset="-128"/>
            </a:endParaRPr>
          </a:p>
        </p:txBody>
      </p:sp>
      <p:sp>
        <p:nvSpPr>
          <p:cNvPr id="55" name="正方形/長方形 54"/>
          <p:cNvSpPr/>
          <p:nvPr/>
        </p:nvSpPr>
        <p:spPr bwMode="auto">
          <a:xfrm>
            <a:off x="96243" y="539282"/>
            <a:ext cx="8960671"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KUA</a:t>
            </a:r>
            <a:r>
              <a:rPr lang="ja-JP" altLang="en-US" dirty="0">
                <a:solidFill>
                  <a:schemeClr val="tx1"/>
                </a:solidFill>
                <a:latin typeface="Meiryo UI" panose="020B0604030504040204" pitchFamily="50" charset="-128"/>
                <a:ea typeface="Meiryo UI" panose="020B0604030504040204" pitchFamily="50" charset="-128"/>
              </a:rPr>
              <a:t>コラボレーション　シナジー創出：</a:t>
            </a:r>
            <a:r>
              <a:rPr lang="en-US" altLang="ja-JP" dirty="0">
                <a:solidFill>
                  <a:schemeClr val="tx1"/>
                </a:solidFill>
                <a:latin typeface="Meiryo UI" panose="020B0604030504040204" pitchFamily="50" charset="-128"/>
                <a:ea typeface="Meiryo UI" panose="020B0604030504040204" pitchFamily="50" charset="-128"/>
              </a:rPr>
              <a:t>Co2</a:t>
            </a:r>
            <a:r>
              <a:rPr lang="ja-JP" altLang="en-US" dirty="0">
                <a:solidFill>
                  <a:schemeClr val="tx1"/>
                </a:solidFill>
                <a:latin typeface="Meiryo UI" panose="020B0604030504040204" pitchFamily="50" charset="-128"/>
                <a:ea typeface="Meiryo UI" panose="020B0604030504040204" pitchFamily="50" charset="-128"/>
              </a:rPr>
              <a:t>排出量見える化ボード・集計システム構築</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076" name="直線コネクタ 2075">
            <a:extLst>
              <a:ext uri="{FF2B5EF4-FFF2-40B4-BE49-F238E27FC236}">
                <a16:creationId xmlns:a16="http://schemas.microsoft.com/office/drawing/2014/main" id="{A5E96896-1FB4-55B1-90E7-EBC91C7B1B74}"/>
              </a:ext>
            </a:extLst>
          </p:cNvPr>
          <p:cNvCxnSpPr/>
          <p:nvPr/>
        </p:nvCxnSpPr>
        <p:spPr bwMode="auto">
          <a:xfrm>
            <a:off x="4069221" y="1260950"/>
            <a:ext cx="0" cy="4741860"/>
          </a:xfrm>
          <a:prstGeom prst="line">
            <a:avLst/>
          </a:prstGeom>
          <a:noFill/>
          <a:ln w="285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grpSp>
        <p:nvGrpSpPr>
          <p:cNvPr id="272" name="グループ化 271">
            <a:extLst>
              <a:ext uri="{FF2B5EF4-FFF2-40B4-BE49-F238E27FC236}">
                <a16:creationId xmlns:a16="http://schemas.microsoft.com/office/drawing/2014/main" id="{52F2F266-2E4C-F505-8CE0-DA557D03D3B5}"/>
              </a:ext>
            </a:extLst>
          </p:cNvPr>
          <p:cNvGrpSpPr/>
          <p:nvPr/>
        </p:nvGrpSpPr>
        <p:grpSpPr>
          <a:xfrm>
            <a:off x="96242" y="1078529"/>
            <a:ext cx="3825334" cy="4179271"/>
            <a:chOff x="96242" y="1078529"/>
            <a:chExt cx="3825334" cy="4179271"/>
          </a:xfrm>
        </p:grpSpPr>
        <p:grpSp>
          <p:nvGrpSpPr>
            <p:cNvPr id="2075" name="グループ化 2074">
              <a:extLst>
                <a:ext uri="{FF2B5EF4-FFF2-40B4-BE49-F238E27FC236}">
                  <a16:creationId xmlns:a16="http://schemas.microsoft.com/office/drawing/2014/main" id="{314FF108-A014-ED24-7EA9-C4784724024E}"/>
                </a:ext>
              </a:extLst>
            </p:cNvPr>
            <p:cNvGrpSpPr/>
            <p:nvPr/>
          </p:nvGrpSpPr>
          <p:grpSpPr>
            <a:xfrm>
              <a:off x="96242" y="1078529"/>
              <a:ext cx="3825334" cy="4179271"/>
              <a:chOff x="96242" y="1078529"/>
              <a:chExt cx="3825334" cy="4179271"/>
            </a:xfrm>
          </p:grpSpPr>
          <p:sp>
            <p:nvSpPr>
              <p:cNvPr id="23" name="テキスト ボックス 22">
                <a:extLst>
                  <a:ext uri="{FF2B5EF4-FFF2-40B4-BE49-F238E27FC236}">
                    <a16:creationId xmlns:a16="http://schemas.microsoft.com/office/drawing/2014/main" id="{F825C46A-F873-71C4-EEB0-D229B288DA7F}"/>
                  </a:ext>
                </a:extLst>
              </p:cNvPr>
              <p:cNvSpPr txBox="1"/>
              <p:nvPr/>
            </p:nvSpPr>
            <p:spPr>
              <a:xfrm>
                <a:off x="96243" y="1434313"/>
                <a:ext cx="772791" cy="338554"/>
              </a:xfrm>
              <a:prstGeom prst="rect">
                <a:avLst/>
              </a:prstGeom>
              <a:noFill/>
            </p:spPr>
            <p:txBody>
              <a:bodyPr wrap="square" lIns="36000" rIns="36000" rtlCol="0">
                <a:spAutoFit/>
              </a:bodyPr>
              <a:lstStyle/>
              <a:p>
                <a:pPr algn="ctr"/>
                <a:r>
                  <a:rPr kumimoji="1" lang="ja-JP" altLang="en-US" sz="1600" dirty="0">
                    <a:latin typeface="メイリオ" panose="020B0604030504040204" pitchFamily="50" charset="-128"/>
                    <a:ea typeface="メイリオ" panose="020B0604030504040204" pitchFamily="50" charset="-128"/>
                  </a:rPr>
                  <a:t>変電所</a:t>
                </a:r>
              </a:p>
            </p:txBody>
          </p:sp>
          <p:sp>
            <p:nvSpPr>
              <p:cNvPr id="25" name="テキスト ボックス 24">
                <a:extLst>
                  <a:ext uri="{FF2B5EF4-FFF2-40B4-BE49-F238E27FC236}">
                    <a16:creationId xmlns:a16="http://schemas.microsoft.com/office/drawing/2014/main" id="{3BA807B0-1B83-AC22-A203-9F84748C4BED}"/>
                  </a:ext>
                </a:extLst>
              </p:cNvPr>
              <p:cNvSpPr txBox="1"/>
              <p:nvPr/>
            </p:nvSpPr>
            <p:spPr>
              <a:xfrm>
                <a:off x="96242" y="2331230"/>
                <a:ext cx="772791" cy="338554"/>
              </a:xfrm>
              <a:prstGeom prst="rect">
                <a:avLst/>
              </a:prstGeom>
              <a:noFill/>
            </p:spPr>
            <p:txBody>
              <a:bodyPr wrap="square" lIns="36000" rIns="36000" rtlCol="0">
                <a:spAutoFit/>
              </a:bodyPr>
              <a:lstStyle/>
              <a:p>
                <a:pPr algn="ctr"/>
                <a:r>
                  <a:rPr kumimoji="1" lang="ja-JP" altLang="en-US" sz="1600" dirty="0">
                    <a:latin typeface="メイリオ" panose="020B0604030504040204" pitchFamily="50" charset="-128"/>
                    <a:ea typeface="メイリオ" panose="020B0604030504040204" pitchFamily="50" charset="-128"/>
                  </a:rPr>
                  <a:t>分電盤</a:t>
                </a:r>
              </a:p>
            </p:txBody>
          </p:sp>
          <p:pic>
            <p:nvPicPr>
              <p:cNvPr id="1028" name="Picture 4">
                <a:extLst>
                  <a:ext uri="{FF2B5EF4-FFF2-40B4-BE49-F238E27FC236}">
                    <a16:creationId xmlns:a16="http://schemas.microsoft.com/office/drawing/2014/main" id="{D7BB322C-8547-8B23-9A4A-22CD558073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8101" y="1078529"/>
                <a:ext cx="898026" cy="8900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分電盤 アイコン Basic Straight Lineal | Freepik">
                <a:extLst>
                  <a:ext uri="{FF2B5EF4-FFF2-40B4-BE49-F238E27FC236}">
                    <a16:creationId xmlns:a16="http://schemas.microsoft.com/office/drawing/2014/main" id="{7470F461-2E0E-0FE4-C753-B4B433C14E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470" y="2260393"/>
                <a:ext cx="487679" cy="4876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分電盤 アイコン Basic Straight Lineal | Freepik">
                <a:extLst>
                  <a:ext uri="{FF2B5EF4-FFF2-40B4-BE49-F238E27FC236}">
                    <a16:creationId xmlns:a16="http://schemas.microsoft.com/office/drawing/2014/main" id="{1C0C1D7B-7AA3-8247-F783-A738D5BBE726}"/>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239346" y="2256670"/>
                <a:ext cx="487679" cy="48767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532F7DC0-179F-20DE-2C8B-2954CAB91647}"/>
                  </a:ext>
                </a:extLst>
              </p:cNvPr>
              <p:cNvCxnSpPr>
                <a:stCxn id="1034" idx="0"/>
                <a:endCxn id="1028" idx="2"/>
              </p:cNvCxnSpPr>
              <p:nvPr/>
            </p:nvCxnSpPr>
            <p:spPr bwMode="auto">
              <a:xfrm rot="5400000" flipH="1" flipV="1">
                <a:off x="2080306" y="1503585"/>
                <a:ext cx="291813" cy="1221804"/>
              </a:xfrm>
              <a:prstGeom prst="bentConnector3">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15" name="コネクタ: カギ線 14">
                <a:extLst>
                  <a:ext uri="{FF2B5EF4-FFF2-40B4-BE49-F238E27FC236}">
                    <a16:creationId xmlns:a16="http://schemas.microsoft.com/office/drawing/2014/main" id="{50CF5D9A-E0CA-6B37-B972-4346368679CB}"/>
                  </a:ext>
                </a:extLst>
              </p:cNvPr>
              <p:cNvCxnSpPr>
                <a:stCxn id="8" idx="0"/>
                <a:endCxn id="1028" idx="2"/>
              </p:cNvCxnSpPr>
              <p:nvPr/>
            </p:nvCxnSpPr>
            <p:spPr bwMode="auto">
              <a:xfrm rot="5400000" flipH="1" flipV="1">
                <a:off x="2516105" y="1935661"/>
                <a:ext cx="288090" cy="353928"/>
              </a:xfrm>
              <a:prstGeom prst="bentConnector3">
                <a:avLst/>
              </a:prstGeom>
              <a:noFill/>
              <a:ln w="15875" cap="flat" cmpd="sng" algn="ctr">
                <a:solidFill>
                  <a:schemeClr val="bg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pic>
            <p:nvPicPr>
              <p:cNvPr id="1038" name="Picture 14">
                <a:extLst>
                  <a:ext uri="{FF2B5EF4-FFF2-40B4-BE49-F238E27FC236}">
                    <a16:creationId xmlns:a16="http://schemas.microsoft.com/office/drawing/2014/main" id="{BDAF1BBC-216B-8C5C-FB24-5419BFBBC5A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418" t="15940" r="21058" b="28964"/>
              <a:stretch/>
            </p:blipFill>
            <p:spPr bwMode="auto">
              <a:xfrm>
                <a:off x="1172028" y="4695404"/>
                <a:ext cx="668827" cy="562396"/>
              </a:xfrm>
              <a:prstGeom prst="rect">
                <a:avLst/>
              </a:prstGeom>
              <a:noFill/>
              <a:extLst>
                <a:ext uri="{909E8E84-426E-40DD-AFC4-6F175D3DCCD1}">
                  <a14:hiddenFill xmlns:a14="http://schemas.microsoft.com/office/drawing/2010/main">
                    <a:solidFill>
                      <a:srgbClr val="FFFFFF"/>
                    </a:solidFill>
                  </a14:hiddenFill>
                </a:ext>
              </a:extLst>
            </p:spPr>
          </p:pic>
          <p:cxnSp>
            <p:nvCxnSpPr>
              <p:cNvPr id="475" name="コネクタ: カギ線 474">
                <a:extLst>
                  <a:ext uri="{FF2B5EF4-FFF2-40B4-BE49-F238E27FC236}">
                    <a16:creationId xmlns:a16="http://schemas.microsoft.com/office/drawing/2014/main" id="{01603A37-C61E-7AD5-7688-049C28D360E1}"/>
                  </a:ext>
                </a:extLst>
              </p:cNvPr>
              <p:cNvCxnSpPr>
                <a:stCxn id="1036" idx="0"/>
                <a:endCxn id="1034" idx="2"/>
              </p:cNvCxnSpPr>
              <p:nvPr/>
            </p:nvCxnSpPr>
            <p:spPr bwMode="auto">
              <a:xfrm rot="5400000" flipH="1" flipV="1">
                <a:off x="1252717" y="2967619"/>
                <a:ext cx="582140" cy="143046"/>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77" name="コネクタ: カギ線 476">
                <a:extLst>
                  <a:ext uri="{FF2B5EF4-FFF2-40B4-BE49-F238E27FC236}">
                    <a16:creationId xmlns:a16="http://schemas.microsoft.com/office/drawing/2014/main" id="{299389E2-65C9-E4D9-43ED-2160C9345431}"/>
                  </a:ext>
                </a:extLst>
              </p:cNvPr>
              <p:cNvCxnSpPr>
                <a:stCxn id="26" idx="0"/>
                <a:endCxn id="1034" idx="2"/>
              </p:cNvCxnSpPr>
              <p:nvPr/>
            </p:nvCxnSpPr>
            <p:spPr bwMode="auto">
              <a:xfrm rot="16200000" flipV="1">
                <a:off x="1573848" y="2789534"/>
                <a:ext cx="582140" cy="499215"/>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79" name="コネクタ: カギ線 478">
                <a:extLst>
                  <a:ext uri="{FF2B5EF4-FFF2-40B4-BE49-F238E27FC236}">
                    <a16:creationId xmlns:a16="http://schemas.microsoft.com/office/drawing/2014/main" id="{776A667C-FE4A-45D9-8543-B822217D3E01}"/>
                  </a:ext>
                </a:extLst>
              </p:cNvPr>
              <p:cNvCxnSpPr>
                <a:stCxn id="27" idx="0"/>
                <a:endCxn id="1034" idx="2"/>
              </p:cNvCxnSpPr>
              <p:nvPr/>
            </p:nvCxnSpPr>
            <p:spPr bwMode="auto">
              <a:xfrm rot="16200000" flipV="1">
                <a:off x="1894980" y="2468402"/>
                <a:ext cx="582138" cy="1141477"/>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33" name="コネクタ: カギ線 32">
                <a:extLst>
                  <a:ext uri="{FF2B5EF4-FFF2-40B4-BE49-F238E27FC236}">
                    <a16:creationId xmlns:a16="http://schemas.microsoft.com/office/drawing/2014/main" id="{6E67D73A-D524-4602-B0CB-289C20598857}"/>
                  </a:ext>
                </a:extLst>
              </p:cNvPr>
              <p:cNvCxnSpPr>
                <a:stCxn id="28" idx="0"/>
                <a:endCxn id="1034" idx="2"/>
              </p:cNvCxnSpPr>
              <p:nvPr/>
            </p:nvCxnSpPr>
            <p:spPr bwMode="auto">
              <a:xfrm rot="16200000" flipV="1">
                <a:off x="2208750" y="2154632"/>
                <a:ext cx="596858" cy="1783738"/>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52" name="コネクタ: カギ線 51">
                <a:extLst>
                  <a:ext uri="{FF2B5EF4-FFF2-40B4-BE49-F238E27FC236}">
                    <a16:creationId xmlns:a16="http://schemas.microsoft.com/office/drawing/2014/main" id="{5E76169E-0425-E4AC-AB03-F874E90EB34A}"/>
                  </a:ext>
                </a:extLst>
              </p:cNvPr>
              <p:cNvCxnSpPr>
                <a:stCxn id="2050" idx="0"/>
                <a:endCxn id="1036" idx="2"/>
              </p:cNvCxnSpPr>
              <p:nvPr/>
            </p:nvCxnSpPr>
            <p:spPr bwMode="auto">
              <a:xfrm rot="16200000" flipV="1">
                <a:off x="1439518" y="3859996"/>
                <a:ext cx="99670" cy="34178"/>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59" name="コネクタ: カギ線 58">
                <a:extLst>
                  <a:ext uri="{FF2B5EF4-FFF2-40B4-BE49-F238E27FC236}">
                    <a16:creationId xmlns:a16="http://schemas.microsoft.com/office/drawing/2014/main" id="{4AFDCE21-ECD8-A2DB-8D4A-07A3BF05B813}"/>
                  </a:ext>
                </a:extLst>
              </p:cNvPr>
              <p:cNvCxnSpPr>
                <a:stCxn id="45" idx="0"/>
                <a:endCxn id="1036" idx="2"/>
              </p:cNvCxnSpPr>
              <p:nvPr/>
            </p:nvCxnSpPr>
            <p:spPr bwMode="auto">
              <a:xfrm rot="16200000" flipV="1">
                <a:off x="1821454" y="3478060"/>
                <a:ext cx="99670" cy="798050"/>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62" name="コネクタ: カギ線 61">
                <a:extLst>
                  <a:ext uri="{FF2B5EF4-FFF2-40B4-BE49-F238E27FC236}">
                    <a16:creationId xmlns:a16="http://schemas.microsoft.com/office/drawing/2014/main" id="{1ABB24B4-DC6A-5F75-F2FE-518732BA59BE}"/>
                  </a:ext>
                </a:extLst>
              </p:cNvPr>
              <p:cNvCxnSpPr>
                <a:stCxn id="47" idx="0"/>
                <a:endCxn id="27" idx="2"/>
              </p:cNvCxnSpPr>
              <p:nvPr/>
            </p:nvCxnSpPr>
            <p:spPr bwMode="auto">
              <a:xfrm rot="16200000" flipV="1">
                <a:off x="2791221" y="3778099"/>
                <a:ext cx="131504" cy="200372"/>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480" name="コネクタ: カギ線 479">
                <a:extLst>
                  <a:ext uri="{FF2B5EF4-FFF2-40B4-BE49-F238E27FC236}">
                    <a16:creationId xmlns:a16="http://schemas.microsoft.com/office/drawing/2014/main" id="{B114CA60-FF8F-231C-9143-20FECAAE083A}"/>
                  </a:ext>
                </a:extLst>
              </p:cNvPr>
              <p:cNvCxnSpPr>
                <a:stCxn id="49" idx="0"/>
                <a:endCxn id="28" idx="2"/>
              </p:cNvCxnSpPr>
              <p:nvPr/>
            </p:nvCxnSpPr>
            <p:spPr bwMode="auto">
              <a:xfrm rot="16200000" flipV="1">
                <a:off x="3443271" y="3783027"/>
                <a:ext cx="99670" cy="188115"/>
              </a:xfrm>
              <a:prstGeom prst="bentConnector3">
                <a:avLst>
                  <a:gd name="adj1" fmla="val 50000"/>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sp>
            <p:nvSpPr>
              <p:cNvPr id="504" name="テキスト ボックス 503">
                <a:extLst>
                  <a:ext uri="{FF2B5EF4-FFF2-40B4-BE49-F238E27FC236}">
                    <a16:creationId xmlns:a16="http://schemas.microsoft.com/office/drawing/2014/main" id="{B422E08C-F173-3F67-8FBB-B61337C26845}"/>
                  </a:ext>
                </a:extLst>
              </p:cNvPr>
              <p:cNvSpPr txBox="1"/>
              <p:nvPr/>
            </p:nvSpPr>
            <p:spPr>
              <a:xfrm>
                <a:off x="96242" y="3397567"/>
                <a:ext cx="772791" cy="338554"/>
              </a:xfrm>
              <a:prstGeom prst="rect">
                <a:avLst/>
              </a:prstGeom>
              <a:noFill/>
            </p:spPr>
            <p:txBody>
              <a:bodyPr wrap="square" lIns="36000" rIns="36000" rtlCol="0">
                <a:spAutoFit/>
              </a:bodyPr>
              <a:lstStyle/>
              <a:p>
                <a:pPr algn="ctr"/>
                <a:r>
                  <a:rPr lang="ja-JP" altLang="en-US" sz="1600" dirty="0">
                    <a:latin typeface="メイリオ" panose="020B0604030504040204" pitchFamily="50" charset="-128"/>
                    <a:ea typeface="メイリオ" panose="020B0604030504040204" pitchFamily="50" charset="-128"/>
                  </a:rPr>
                  <a:t>配電盤</a:t>
                </a:r>
                <a:endParaRPr kumimoji="1" lang="ja-JP" altLang="en-US" sz="1600" dirty="0">
                  <a:latin typeface="メイリオ" panose="020B0604030504040204" pitchFamily="50" charset="-128"/>
                  <a:ea typeface="メイリオ" panose="020B0604030504040204" pitchFamily="50" charset="-128"/>
                </a:endParaRPr>
              </a:p>
            </p:txBody>
          </p:sp>
          <p:sp>
            <p:nvSpPr>
              <p:cNvPr id="505" name="テキスト ボックス 504">
                <a:extLst>
                  <a:ext uri="{FF2B5EF4-FFF2-40B4-BE49-F238E27FC236}">
                    <a16:creationId xmlns:a16="http://schemas.microsoft.com/office/drawing/2014/main" id="{8F495B97-76ED-9870-9F3A-3505FFAAE95B}"/>
                  </a:ext>
                </a:extLst>
              </p:cNvPr>
              <p:cNvSpPr txBox="1"/>
              <p:nvPr/>
            </p:nvSpPr>
            <p:spPr>
              <a:xfrm>
                <a:off x="96242" y="4807325"/>
                <a:ext cx="772791" cy="338554"/>
              </a:xfrm>
              <a:prstGeom prst="rect">
                <a:avLst/>
              </a:prstGeom>
              <a:noFill/>
            </p:spPr>
            <p:txBody>
              <a:bodyPr wrap="square" lIns="36000" rIns="36000" rtlCol="0">
                <a:spAutoFit/>
              </a:bodyPr>
              <a:lstStyle/>
              <a:p>
                <a:pPr algn="ctr"/>
                <a:r>
                  <a:rPr kumimoji="1" lang="ja-JP" altLang="en-US" sz="1600" dirty="0">
                    <a:latin typeface="メイリオ" panose="020B0604030504040204" pitchFamily="50" charset="-128"/>
                    <a:ea typeface="メイリオ" panose="020B0604030504040204" pitchFamily="50" charset="-128"/>
                  </a:rPr>
                  <a:t>設備</a:t>
                </a:r>
              </a:p>
            </p:txBody>
          </p:sp>
          <p:sp>
            <p:nvSpPr>
              <p:cNvPr id="506" name="テキスト ボックス 505">
                <a:extLst>
                  <a:ext uri="{FF2B5EF4-FFF2-40B4-BE49-F238E27FC236}">
                    <a16:creationId xmlns:a16="http://schemas.microsoft.com/office/drawing/2014/main" id="{7F19A234-D070-A2CE-5FB9-862D85F67095}"/>
                  </a:ext>
                </a:extLst>
              </p:cNvPr>
              <p:cNvSpPr txBox="1"/>
              <p:nvPr/>
            </p:nvSpPr>
            <p:spPr>
              <a:xfrm>
                <a:off x="1011980" y="2101800"/>
                <a:ext cx="772791" cy="215444"/>
              </a:xfrm>
              <a:prstGeom prst="rect">
                <a:avLst/>
              </a:prstGeom>
              <a:noFill/>
            </p:spPr>
            <p:txBody>
              <a:bodyPr wrap="square" lIns="36000" rIns="36000" rtlCol="0">
                <a:spAutoFit/>
              </a:bodyPr>
              <a:lstStyle/>
              <a:p>
                <a:pPr algn="ctr"/>
                <a:r>
                  <a:rPr lang="ja-JP" altLang="en-US" sz="800" dirty="0">
                    <a:latin typeface="メイリオ" panose="020B0604030504040204" pitchFamily="50" charset="-128"/>
                    <a:ea typeface="メイリオ" panose="020B0604030504040204" pitchFamily="50" charset="-128"/>
                  </a:rPr>
                  <a:t>工具</a:t>
                </a:r>
                <a:endParaRPr kumimoji="1" lang="ja-JP" altLang="en-US" sz="800" dirty="0">
                  <a:latin typeface="メイリオ" panose="020B0604030504040204" pitchFamily="50" charset="-128"/>
                  <a:ea typeface="メイリオ" panose="020B0604030504040204" pitchFamily="50" charset="-128"/>
                </a:endParaRPr>
              </a:p>
            </p:txBody>
          </p:sp>
          <p:sp>
            <p:nvSpPr>
              <p:cNvPr id="507" name="テキスト ボックス 506">
                <a:extLst>
                  <a:ext uri="{FF2B5EF4-FFF2-40B4-BE49-F238E27FC236}">
                    <a16:creationId xmlns:a16="http://schemas.microsoft.com/office/drawing/2014/main" id="{865E47BD-C9E3-29D5-9CD6-05B395FF976F}"/>
                  </a:ext>
                </a:extLst>
              </p:cNvPr>
              <p:cNvSpPr txBox="1"/>
              <p:nvPr/>
            </p:nvSpPr>
            <p:spPr>
              <a:xfrm>
                <a:off x="1918520" y="2101800"/>
                <a:ext cx="772791" cy="215444"/>
              </a:xfrm>
              <a:prstGeom prst="rect">
                <a:avLst/>
              </a:prstGeom>
              <a:noFill/>
            </p:spPr>
            <p:txBody>
              <a:bodyPr wrap="square" lIns="36000" rIns="36000" rtlCol="0">
                <a:spAutoFit/>
              </a:bodyPr>
              <a:lstStyle/>
              <a:p>
                <a:pPr algn="ctr"/>
                <a:r>
                  <a:rPr lang="en-US" altLang="ja-JP" sz="800" dirty="0">
                    <a:solidFill>
                      <a:schemeClr val="bg1">
                        <a:lumMod val="85000"/>
                      </a:schemeClr>
                    </a:solidFill>
                    <a:latin typeface="メイリオ" panose="020B0604030504040204" pitchFamily="50" charset="-128"/>
                    <a:ea typeface="メイリオ" panose="020B0604030504040204" pitchFamily="50" charset="-128"/>
                  </a:rPr>
                  <a:t>PD</a:t>
                </a:r>
                <a:endParaRPr kumimoji="1" lang="ja-JP" altLang="en-US" sz="800" dirty="0">
                  <a:solidFill>
                    <a:schemeClr val="bg1">
                      <a:lumMod val="85000"/>
                    </a:schemeClr>
                  </a:solidFill>
                  <a:latin typeface="メイリオ" panose="020B0604030504040204" pitchFamily="50" charset="-128"/>
                  <a:ea typeface="メイリオ" panose="020B0604030504040204" pitchFamily="50" charset="-128"/>
                </a:endParaRPr>
              </a:p>
            </p:txBody>
          </p:sp>
          <p:grpSp>
            <p:nvGrpSpPr>
              <p:cNvPr id="449" name="グループ化 448">
                <a:extLst>
                  <a:ext uri="{FF2B5EF4-FFF2-40B4-BE49-F238E27FC236}">
                    <a16:creationId xmlns:a16="http://schemas.microsoft.com/office/drawing/2014/main" id="{6F7E6658-2DDD-2F95-D52F-00BCE5A2732E}"/>
                  </a:ext>
                </a:extLst>
              </p:cNvPr>
              <p:cNvGrpSpPr/>
              <p:nvPr/>
            </p:nvGrpSpPr>
            <p:grpSpPr>
              <a:xfrm>
                <a:off x="1030375" y="3174270"/>
                <a:ext cx="2810562" cy="652980"/>
                <a:chOff x="1030375" y="3117385"/>
                <a:chExt cx="1355855" cy="315007"/>
              </a:xfrm>
            </p:grpSpPr>
            <p:pic>
              <p:nvPicPr>
                <p:cNvPr id="1036" name="Picture 12" descr="ブレーカー モノクロアイコン素材 – アイコン・イラストダウンロードサイト【OWL STOCK -オウルストック】">
                  <a:extLst>
                    <a:ext uri="{FF2B5EF4-FFF2-40B4-BE49-F238E27FC236}">
                      <a16:creationId xmlns:a16="http://schemas.microsoft.com/office/drawing/2014/main" id="{6D71DAC7-E755-570D-45E0-390F9366F6D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1972" b="21787"/>
                <a:stretch/>
              </p:blipFill>
              <p:spPr bwMode="auto">
                <a:xfrm>
                  <a:off x="1030375" y="3192613"/>
                  <a:ext cx="426347" cy="2397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ブレーカー モノクロアイコン素材 – アイコン・イラストダウンロードサイト【OWL STOCK -オウルストック】">
                  <a:extLst>
                    <a:ext uri="{FF2B5EF4-FFF2-40B4-BE49-F238E27FC236}">
                      <a16:creationId xmlns:a16="http://schemas.microsoft.com/office/drawing/2014/main" id="{288076D2-8F8B-95A7-7361-B66302A329F9}"/>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1972" b="23452"/>
                <a:stretch/>
              </p:blipFill>
              <p:spPr bwMode="auto">
                <a:xfrm>
                  <a:off x="1340211" y="3192613"/>
                  <a:ext cx="426347" cy="23267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ブレーカー モノクロアイコン素材 – アイコン・イラストダウンロードサイト【OWL STOCK -オウルストック】">
                  <a:extLst>
                    <a:ext uri="{FF2B5EF4-FFF2-40B4-BE49-F238E27FC236}">
                      <a16:creationId xmlns:a16="http://schemas.microsoft.com/office/drawing/2014/main" id="{7814F38B-B73B-9F82-E57E-2317041D293D}"/>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1973" b="23453"/>
                <a:stretch/>
              </p:blipFill>
              <p:spPr bwMode="auto">
                <a:xfrm>
                  <a:off x="1650047" y="3192612"/>
                  <a:ext cx="426347" cy="23268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ブレーカー モノクロアイコン素材 – アイコン・イラストダウンロードサイト【OWL STOCK -オウルストック】">
                  <a:extLst>
                    <a:ext uri="{FF2B5EF4-FFF2-40B4-BE49-F238E27FC236}">
                      <a16:creationId xmlns:a16="http://schemas.microsoft.com/office/drawing/2014/main" id="{6BBE067B-9A78-4C9F-31CF-5A7263114CA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3638" b="21787"/>
                <a:stretch/>
              </p:blipFill>
              <p:spPr bwMode="auto">
                <a:xfrm>
                  <a:off x="1959883" y="3199712"/>
                  <a:ext cx="426347" cy="232680"/>
                </a:xfrm>
                <a:prstGeom prst="rect">
                  <a:avLst/>
                </a:prstGeom>
                <a:noFill/>
                <a:extLst>
                  <a:ext uri="{909E8E84-426E-40DD-AFC4-6F175D3DCCD1}">
                    <a14:hiddenFill xmlns:a14="http://schemas.microsoft.com/office/drawing/2010/main">
                      <a:solidFill>
                        <a:srgbClr val="FFFFFF"/>
                      </a:solidFill>
                    </a14:hiddenFill>
                  </a:ext>
                </a:extLst>
              </p:spPr>
            </p:pic>
            <p:sp>
              <p:nvSpPr>
                <p:cNvPr id="509" name="テキスト ボックス 508">
                  <a:extLst>
                    <a:ext uri="{FF2B5EF4-FFF2-40B4-BE49-F238E27FC236}">
                      <a16:creationId xmlns:a16="http://schemas.microsoft.com/office/drawing/2014/main" id="{4A3AB40D-7DC6-0F38-A407-B4D4D786141F}"/>
                    </a:ext>
                  </a:extLst>
                </p:cNvPr>
                <p:cNvSpPr txBox="1"/>
                <p:nvPr/>
              </p:nvSpPr>
              <p:spPr>
                <a:xfrm>
                  <a:off x="1129228" y="3122700"/>
                  <a:ext cx="150894" cy="215444"/>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256" name="テキスト ボックス 255">
                  <a:extLst>
                    <a:ext uri="{FF2B5EF4-FFF2-40B4-BE49-F238E27FC236}">
                      <a16:creationId xmlns:a16="http://schemas.microsoft.com/office/drawing/2014/main" id="{F9C00F79-AD68-A378-D937-4F4F08DF53C5}"/>
                    </a:ext>
                  </a:extLst>
                </p:cNvPr>
                <p:cNvSpPr txBox="1"/>
                <p:nvPr/>
              </p:nvSpPr>
              <p:spPr>
                <a:xfrm>
                  <a:off x="1445531" y="3117385"/>
                  <a:ext cx="147984" cy="215444"/>
                </a:xfrm>
                <a:prstGeom prst="rect">
                  <a:avLst/>
                </a:prstGeom>
                <a:noFill/>
              </p:spPr>
              <p:txBody>
                <a:bodyPr wrap="square" lIns="36000" rIns="36000" rtlCol="0">
                  <a:spAutoFit/>
                </a:bodyPr>
                <a:lstStyle/>
                <a:p>
                  <a:pPr algn="ctr"/>
                  <a:r>
                    <a:rPr kumimoji="1"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257" name="テキスト ボックス 256">
                  <a:extLst>
                    <a:ext uri="{FF2B5EF4-FFF2-40B4-BE49-F238E27FC236}">
                      <a16:creationId xmlns:a16="http://schemas.microsoft.com/office/drawing/2014/main" id="{299C8BB0-5828-325A-D9EB-B8E07FCB78E3}"/>
                    </a:ext>
                  </a:extLst>
                </p:cNvPr>
                <p:cNvSpPr txBox="1"/>
                <p:nvPr/>
              </p:nvSpPr>
              <p:spPr>
                <a:xfrm>
                  <a:off x="1746974" y="3117385"/>
                  <a:ext cx="138618" cy="215444"/>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C</a:t>
                  </a:r>
                  <a:endParaRPr kumimoji="1" lang="ja-JP" altLang="en-US" sz="800" dirty="0">
                    <a:latin typeface="メイリオ" panose="020B0604030504040204" pitchFamily="50" charset="-128"/>
                    <a:ea typeface="メイリオ" panose="020B0604030504040204" pitchFamily="50" charset="-128"/>
                  </a:endParaRPr>
                </a:p>
              </p:txBody>
            </p:sp>
            <p:sp>
              <p:nvSpPr>
                <p:cNvPr id="258" name="テキスト ボックス 257">
                  <a:extLst>
                    <a:ext uri="{FF2B5EF4-FFF2-40B4-BE49-F238E27FC236}">
                      <a16:creationId xmlns:a16="http://schemas.microsoft.com/office/drawing/2014/main" id="{34416813-BA20-1520-52C6-ED8D6FE40C7A}"/>
                    </a:ext>
                  </a:extLst>
                </p:cNvPr>
                <p:cNvSpPr txBox="1"/>
                <p:nvPr/>
              </p:nvSpPr>
              <p:spPr>
                <a:xfrm>
                  <a:off x="2069599" y="3122699"/>
                  <a:ext cx="126654" cy="215444"/>
                </a:xfrm>
                <a:prstGeom prst="rect">
                  <a:avLst/>
                </a:prstGeom>
                <a:noFill/>
              </p:spPr>
              <p:txBody>
                <a:bodyPr wrap="square" lIns="36000" rIns="36000" rtlCol="0">
                  <a:spAutoFit/>
                </a:bodyPr>
                <a:lstStyle/>
                <a:p>
                  <a:pPr algn="ctr"/>
                  <a:r>
                    <a:rPr lang="en-US" altLang="ja-JP" sz="800" dirty="0">
                      <a:latin typeface="メイリオ" panose="020B0604030504040204" pitchFamily="50" charset="-128"/>
                      <a:ea typeface="メイリオ" panose="020B0604030504040204" pitchFamily="50" charset="-128"/>
                    </a:rPr>
                    <a:t>D</a:t>
                  </a:r>
                  <a:endParaRPr kumimoji="1" lang="ja-JP" altLang="en-US" sz="800" dirty="0">
                    <a:latin typeface="メイリオ" panose="020B0604030504040204" pitchFamily="50" charset="-128"/>
                    <a:ea typeface="メイリオ" panose="020B0604030504040204" pitchFamily="50" charset="-128"/>
                  </a:endParaRPr>
                </a:p>
              </p:txBody>
            </p:sp>
          </p:grpSp>
          <p:pic>
            <p:nvPicPr>
              <p:cNvPr id="2050" name="Picture 2" descr="電気メーターのアイコン | フリーのアイコンイラスト素材 icon-pit">
                <a:extLst>
                  <a:ext uri="{FF2B5EF4-FFF2-40B4-BE49-F238E27FC236}">
                    <a16:creationId xmlns:a16="http://schemas.microsoft.com/office/drawing/2014/main" id="{D8ACC895-DF8E-AA88-1221-DF2B7C459CE0}"/>
                  </a:ext>
                </a:extLst>
              </p:cNvP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2033" y="3926920"/>
                <a:ext cx="668818" cy="66881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電気メーターのアイコン | フリーのアイコンイラスト素材 icon-pit">
                <a:extLst>
                  <a:ext uri="{FF2B5EF4-FFF2-40B4-BE49-F238E27FC236}">
                    <a16:creationId xmlns:a16="http://schemas.microsoft.com/office/drawing/2014/main" id="{70A697BA-5A52-C567-B528-82185E21452A}"/>
                  </a:ext>
                </a:extLst>
              </p:cNvP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35905" y="3926920"/>
                <a:ext cx="668818" cy="66881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電気メーターのアイコン | フリーのアイコンイラスト素材 icon-pit">
                <a:extLst>
                  <a:ext uri="{FF2B5EF4-FFF2-40B4-BE49-F238E27FC236}">
                    <a16:creationId xmlns:a16="http://schemas.microsoft.com/office/drawing/2014/main" id="{DAA6A3BD-B837-BA25-2F18-F1A574ED9AF5}"/>
                  </a:ext>
                </a:extLst>
              </p:cNvP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2750" y="3944037"/>
                <a:ext cx="668818" cy="66881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電気メーターのアイコン | フリーのアイコンイラスト素材 icon-pit">
                <a:extLst>
                  <a:ext uri="{FF2B5EF4-FFF2-40B4-BE49-F238E27FC236}">
                    <a16:creationId xmlns:a16="http://schemas.microsoft.com/office/drawing/2014/main" id="{6E03DDF3-267C-3309-9A2F-12E507C81A37}"/>
                  </a:ext>
                </a:extLst>
              </p:cNvP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2754" y="3926920"/>
                <a:ext cx="668818" cy="668818"/>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直線コネクタ 2056">
                <a:extLst>
                  <a:ext uri="{FF2B5EF4-FFF2-40B4-BE49-F238E27FC236}">
                    <a16:creationId xmlns:a16="http://schemas.microsoft.com/office/drawing/2014/main" id="{7E870741-3990-1A98-93AA-717E6DF1810A}"/>
                  </a:ext>
                </a:extLst>
              </p:cNvPr>
              <p:cNvCxnSpPr>
                <a:stCxn id="2050" idx="2"/>
                <a:endCxn id="1038" idx="0"/>
              </p:cNvCxnSpPr>
              <p:nvPr/>
            </p:nvCxnSpPr>
            <p:spPr bwMode="auto">
              <a:xfrm>
                <a:off x="1506442" y="4595738"/>
                <a:ext cx="0" cy="99666"/>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pic>
            <p:nvPicPr>
              <p:cNvPr id="2061" name="Picture 14">
                <a:extLst>
                  <a:ext uri="{FF2B5EF4-FFF2-40B4-BE49-F238E27FC236}">
                    <a16:creationId xmlns:a16="http://schemas.microsoft.com/office/drawing/2014/main" id="{D9D5CB14-1C9F-033E-D798-0458AF524D5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418" t="15940" r="21058" b="28964"/>
              <a:stretch/>
            </p:blipFill>
            <p:spPr bwMode="auto">
              <a:xfrm>
                <a:off x="1935900" y="4695404"/>
                <a:ext cx="668827" cy="56239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E011604B-6F31-F530-847F-390289907AF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418" t="15940" r="21058" b="28964"/>
              <a:stretch/>
            </p:blipFill>
            <p:spPr bwMode="auto">
              <a:xfrm>
                <a:off x="2622745" y="4695404"/>
                <a:ext cx="668827" cy="562396"/>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4">
                <a:extLst>
                  <a:ext uri="{FF2B5EF4-FFF2-40B4-BE49-F238E27FC236}">
                    <a16:creationId xmlns:a16="http://schemas.microsoft.com/office/drawing/2014/main" id="{EF2F6550-98CB-8F3F-0AF7-8BBD698FA28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418" t="15940" r="21058" b="28964"/>
              <a:stretch/>
            </p:blipFill>
            <p:spPr bwMode="auto">
              <a:xfrm>
                <a:off x="3252749" y="4695404"/>
                <a:ext cx="668827" cy="562396"/>
              </a:xfrm>
              <a:prstGeom prst="rect">
                <a:avLst/>
              </a:prstGeom>
              <a:noFill/>
              <a:extLst>
                <a:ext uri="{909E8E84-426E-40DD-AFC4-6F175D3DCCD1}">
                  <a14:hiddenFill xmlns:a14="http://schemas.microsoft.com/office/drawing/2010/main">
                    <a:solidFill>
                      <a:srgbClr val="FFFFFF"/>
                    </a:solidFill>
                  </a14:hiddenFill>
                </a:ext>
              </a:extLst>
            </p:spPr>
          </p:pic>
          <p:cxnSp>
            <p:nvCxnSpPr>
              <p:cNvPr id="2064" name="直線コネクタ 2063">
                <a:extLst>
                  <a:ext uri="{FF2B5EF4-FFF2-40B4-BE49-F238E27FC236}">
                    <a16:creationId xmlns:a16="http://schemas.microsoft.com/office/drawing/2014/main" id="{2531374A-7E60-5527-DDBE-6A5BC2651BD9}"/>
                  </a:ext>
                </a:extLst>
              </p:cNvPr>
              <p:cNvCxnSpPr>
                <a:stCxn id="45" idx="2"/>
                <a:endCxn id="2061" idx="0"/>
              </p:cNvCxnSpPr>
              <p:nvPr/>
            </p:nvCxnSpPr>
            <p:spPr bwMode="auto">
              <a:xfrm>
                <a:off x="2270314" y="4595738"/>
                <a:ext cx="0" cy="99666"/>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2067" name="直線コネクタ 2066">
                <a:extLst>
                  <a:ext uri="{FF2B5EF4-FFF2-40B4-BE49-F238E27FC236}">
                    <a16:creationId xmlns:a16="http://schemas.microsoft.com/office/drawing/2014/main" id="{7A56D957-F762-FFE9-A665-ABC0AF855FB0}"/>
                  </a:ext>
                </a:extLst>
              </p:cNvPr>
              <p:cNvCxnSpPr>
                <a:stCxn id="47" idx="2"/>
                <a:endCxn id="2062" idx="0"/>
              </p:cNvCxnSpPr>
              <p:nvPr/>
            </p:nvCxnSpPr>
            <p:spPr bwMode="auto">
              <a:xfrm>
                <a:off x="2957159" y="4612855"/>
                <a:ext cx="0" cy="82549"/>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2071" name="直線コネクタ 2070">
                <a:extLst>
                  <a:ext uri="{FF2B5EF4-FFF2-40B4-BE49-F238E27FC236}">
                    <a16:creationId xmlns:a16="http://schemas.microsoft.com/office/drawing/2014/main" id="{0661489A-BDDA-A282-BD49-2872E4CC79BC}"/>
                  </a:ext>
                </a:extLst>
              </p:cNvPr>
              <p:cNvCxnSpPr>
                <a:stCxn id="49" idx="2"/>
              </p:cNvCxnSpPr>
              <p:nvPr/>
            </p:nvCxnSpPr>
            <p:spPr bwMode="auto">
              <a:xfrm flipH="1">
                <a:off x="3583022" y="4595738"/>
                <a:ext cx="4141" cy="82548"/>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sp>
            <p:nvSpPr>
              <p:cNvPr id="2074" name="テキスト ボックス 2073">
                <a:extLst>
                  <a:ext uri="{FF2B5EF4-FFF2-40B4-BE49-F238E27FC236}">
                    <a16:creationId xmlns:a16="http://schemas.microsoft.com/office/drawing/2014/main" id="{D74C3646-23C3-C6AF-BBB8-B378D8AC291F}"/>
                  </a:ext>
                </a:extLst>
              </p:cNvPr>
              <p:cNvSpPr txBox="1"/>
              <p:nvPr/>
            </p:nvSpPr>
            <p:spPr>
              <a:xfrm>
                <a:off x="96242" y="3959652"/>
                <a:ext cx="1209653" cy="584775"/>
              </a:xfrm>
              <a:prstGeom prst="rect">
                <a:avLst/>
              </a:prstGeom>
              <a:noFill/>
            </p:spPr>
            <p:txBody>
              <a:bodyPr wrap="square" lIns="36000" rIns="36000" rtlCol="0">
                <a:spAutoFit/>
              </a:bodyPr>
              <a:lstStyle/>
              <a:p>
                <a:pPr algn="ctr">
                  <a:spcBef>
                    <a:spcPts val="0"/>
                  </a:spcBef>
                </a:pPr>
                <a:r>
                  <a:rPr lang="ja-JP" altLang="en-US" sz="1600" dirty="0">
                    <a:solidFill>
                      <a:srgbClr val="0000FF"/>
                    </a:solidFill>
                    <a:latin typeface="メイリオ" panose="020B0604030504040204" pitchFamily="50" charset="-128"/>
                    <a:ea typeface="メイリオ" panose="020B0604030504040204" pitchFamily="50" charset="-128"/>
                  </a:rPr>
                  <a:t>電力計</a:t>
                </a:r>
                <a:endParaRPr lang="en-US" altLang="ja-JP" sz="1600" dirty="0">
                  <a:solidFill>
                    <a:srgbClr val="0000FF"/>
                  </a:solidFill>
                  <a:latin typeface="メイリオ" panose="020B0604030504040204" pitchFamily="50" charset="-128"/>
                  <a:ea typeface="メイリオ" panose="020B0604030504040204" pitchFamily="50" charset="-128"/>
                </a:endParaRPr>
              </a:p>
              <a:p>
                <a:pPr algn="ctr">
                  <a:spcBef>
                    <a:spcPts val="0"/>
                  </a:spcBef>
                </a:pPr>
                <a:r>
                  <a:rPr kumimoji="1" lang="ja-JP" altLang="en-US" sz="1600" dirty="0">
                    <a:solidFill>
                      <a:srgbClr val="0000FF"/>
                    </a:solidFill>
                    <a:latin typeface="メイリオ" panose="020B0604030504040204" pitchFamily="50" charset="-128"/>
                    <a:ea typeface="メイリオ" panose="020B0604030504040204" pitchFamily="50" charset="-128"/>
                  </a:rPr>
                  <a:t>（</a:t>
                </a:r>
                <a:r>
                  <a:rPr kumimoji="1" lang="ja-JP" altLang="en-US" sz="700" dirty="0">
                    <a:solidFill>
                      <a:srgbClr val="0000FF"/>
                    </a:solidFill>
                    <a:latin typeface="メイリオ" panose="020B0604030504040204" pitchFamily="50" charset="-128"/>
                    <a:ea typeface="メイリオ" panose="020B0604030504040204" pitchFamily="50" charset="-128"/>
                  </a:rPr>
                  <a:t>クランプメーター</a:t>
                </a:r>
                <a:r>
                  <a:rPr kumimoji="1" lang="ja-JP" altLang="en-US" sz="1600" dirty="0">
                    <a:solidFill>
                      <a:srgbClr val="0000FF"/>
                    </a:solidFill>
                    <a:latin typeface="メイリオ" panose="020B0604030504040204" pitchFamily="50" charset="-128"/>
                    <a:ea typeface="メイリオ" panose="020B0604030504040204" pitchFamily="50" charset="-128"/>
                  </a:rPr>
                  <a:t>）</a:t>
                </a:r>
              </a:p>
            </p:txBody>
          </p:sp>
        </p:grpSp>
        <p:cxnSp>
          <p:nvCxnSpPr>
            <p:cNvPr id="2079" name="コネクタ: カギ線 2078">
              <a:extLst>
                <a:ext uri="{FF2B5EF4-FFF2-40B4-BE49-F238E27FC236}">
                  <a16:creationId xmlns:a16="http://schemas.microsoft.com/office/drawing/2014/main" id="{B45F9BB3-7FAC-E854-35B2-824230098B6F}"/>
                </a:ext>
              </a:extLst>
            </p:cNvPr>
            <p:cNvCxnSpPr>
              <a:endCxn id="1028" idx="2"/>
            </p:cNvCxnSpPr>
            <p:nvPr/>
          </p:nvCxnSpPr>
          <p:spPr bwMode="auto">
            <a:xfrm rot="10800000">
              <a:off x="2837115" y="1968580"/>
              <a:ext cx="449013" cy="133220"/>
            </a:xfrm>
            <a:prstGeom prst="bentConnector2">
              <a:avLst/>
            </a:prstGeom>
            <a:noFill/>
            <a:ln w="15875" cap="flat" cmpd="sng" algn="ctr">
              <a:solidFill>
                <a:schemeClr val="bg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cxnSp>
          <p:nvCxnSpPr>
            <p:cNvPr id="268" name="コネクタ: カギ線 267">
              <a:extLst>
                <a:ext uri="{FF2B5EF4-FFF2-40B4-BE49-F238E27FC236}">
                  <a16:creationId xmlns:a16="http://schemas.microsoft.com/office/drawing/2014/main" id="{A9BB474B-6A9C-A261-2D26-436EA96481FF}"/>
                </a:ext>
              </a:extLst>
            </p:cNvPr>
            <p:cNvCxnSpPr>
              <a:endCxn id="1034" idx="2"/>
            </p:cNvCxnSpPr>
            <p:nvPr/>
          </p:nvCxnSpPr>
          <p:spPr bwMode="auto">
            <a:xfrm rot="10800000">
              <a:off x="1615311" y="2748073"/>
              <a:ext cx="2225627" cy="308637"/>
            </a:xfrm>
            <a:prstGeom prst="bentConnector2">
              <a:avLst/>
            </a:prstGeom>
            <a:noFill/>
            <a:ln w="15875" cap="flat" cmpd="sng" algn="ctr">
              <a:solidFill>
                <a:schemeClr val="bg1">
                  <a:lumMod val="75000"/>
                </a:schemeClr>
              </a:solidFill>
              <a:prstDash val="sysDot"/>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grpSp>
      <p:sp>
        <p:nvSpPr>
          <p:cNvPr id="281" name="正方形/長方形 280">
            <a:extLst>
              <a:ext uri="{FF2B5EF4-FFF2-40B4-BE49-F238E27FC236}">
                <a16:creationId xmlns:a16="http://schemas.microsoft.com/office/drawing/2014/main" id="{90B27078-4924-7B89-0111-4B0CEEADB8BC}"/>
              </a:ext>
            </a:extLst>
          </p:cNvPr>
          <p:cNvSpPr/>
          <p:nvPr/>
        </p:nvSpPr>
        <p:spPr bwMode="auto">
          <a:xfrm>
            <a:off x="4164585" y="1125363"/>
            <a:ext cx="927475"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kumimoji="1" lang="en-US" altLang="ja-JP" dirty="0">
                <a:solidFill>
                  <a:schemeClr val="tx1"/>
                </a:solidFill>
                <a:latin typeface="Meiryo UI" panose="020B0604030504040204" pitchFamily="50" charset="-128"/>
                <a:ea typeface="Meiryo UI" panose="020B0604030504040204" pitchFamily="50" charset="-128"/>
              </a:rPr>
              <a:t>Step1</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83" name="テキスト ボックス 282">
            <a:extLst>
              <a:ext uri="{FF2B5EF4-FFF2-40B4-BE49-F238E27FC236}">
                <a16:creationId xmlns:a16="http://schemas.microsoft.com/office/drawing/2014/main" id="{6FEC0F0C-32C7-09AE-89AF-0CBFEACCE553}"/>
              </a:ext>
            </a:extLst>
          </p:cNvPr>
          <p:cNvSpPr txBox="1"/>
          <p:nvPr/>
        </p:nvSpPr>
        <p:spPr>
          <a:xfrm>
            <a:off x="5192611" y="1234258"/>
            <a:ext cx="3951388" cy="338554"/>
          </a:xfrm>
          <a:prstGeom prst="rect">
            <a:avLst/>
          </a:prstGeom>
          <a:noFill/>
        </p:spPr>
        <p:txBody>
          <a:bodyPr wrap="square" lIns="36000" rIns="36000" rtlCol="0">
            <a:spAutoFit/>
          </a:bodyPr>
          <a:lstStyle/>
          <a:p>
            <a:pPr algn="l">
              <a:spcBef>
                <a:spcPts val="0"/>
              </a:spcBef>
            </a:pPr>
            <a:r>
              <a:rPr lang="ja-JP" altLang="en-US" sz="1600" dirty="0">
                <a:latin typeface="メイリオ" panose="020B0604030504040204" pitchFamily="50" charset="-128"/>
                <a:ea typeface="メイリオ" panose="020B0604030504040204" pitchFamily="50" charset="-128"/>
              </a:rPr>
              <a:t>検針結果</a:t>
            </a:r>
            <a:r>
              <a:rPr lang="en-US" altLang="ja-JP" sz="1600" dirty="0">
                <a:latin typeface="メイリオ" panose="020B0604030504040204" pitchFamily="50" charset="-128"/>
                <a:ea typeface="メイリオ" panose="020B0604030504040204" pitchFamily="50" charset="-128"/>
              </a:rPr>
              <a:t>Excel</a:t>
            </a:r>
            <a:r>
              <a:rPr lang="ja-JP" altLang="en-US" sz="1600" dirty="0">
                <a:latin typeface="メイリオ" panose="020B0604030504040204" pitchFamily="50" charset="-128"/>
                <a:ea typeface="メイリオ" panose="020B0604030504040204" pitchFamily="50" charset="-128"/>
              </a:rPr>
              <a:t>→</a:t>
            </a:r>
            <a:r>
              <a:rPr lang="en-US" altLang="ja-JP" sz="1600" dirty="0" err="1">
                <a:latin typeface="メイリオ" panose="020B0604030504040204" pitchFamily="50" charset="-128"/>
                <a:ea typeface="メイリオ" panose="020B0604030504040204" pitchFamily="50" charset="-128"/>
              </a:rPr>
              <a:t>MotionBoard</a:t>
            </a:r>
            <a:r>
              <a:rPr lang="ja-JP" altLang="en-US" sz="1600" dirty="0">
                <a:latin typeface="メイリオ" panose="020B0604030504040204" pitchFamily="50" charset="-128"/>
                <a:ea typeface="メイリオ" panose="020B0604030504040204" pitchFamily="50" charset="-128"/>
              </a:rPr>
              <a:t>化</a:t>
            </a:r>
            <a:endParaRPr kumimoji="1" lang="en-US" altLang="ja-JP" sz="1600" dirty="0">
              <a:latin typeface="メイリオ" panose="020B0604030504040204" pitchFamily="50" charset="-128"/>
              <a:ea typeface="メイリオ" panose="020B0604030504040204" pitchFamily="50" charset="-128"/>
            </a:endParaRPr>
          </a:p>
        </p:txBody>
      </p:sp>
      <p:grpSp>
        <p:nvGrpSpPr>
          <p:cNvPr id="489" name="グループ化 488">
            <a:extLst>
              <a:ext uri="{FF2B5EF4-FFF2-40B4-BE49-F238E27FC236}">
                <a16:creationId xmlns:a16="http://schemas.microsoft.com/office/drawing/2014/main" id="{3F5C11B6-65AB-B389-06AD-B3CB6F53FC8F}"/>
              </a:ext>
            </a:extLst>
          </p:cNvPr>
          <p:cNvGrpSpPr/>
          <p:nvPr/>
        </p:nvGrpSpPr>
        <p:grpSpPr>
          <a:xfrm>
            <a:off x="5253329" y="1591161"/>
            <a:ext cx="2294370" cy="631119"/>
            <a:chOff x="4931110" y="1591161"/>
            <a:chExt cx="2294370" cy="631119"/>
          </a:xfrm>
        </p:grpSpPr>
        <p:pic>
          <p:nvPicPr>
            <p:cNvPr id="284" name="Picture 5" descr="Excel（エクセル）ファイルのシルエット03 | 無料のAi・PNG白黒シルエットイラスト">
              <a:extLst>
                <a:ext uri="{FF2B5EF4-FFF2-40B4-BE49-F238E27FC236}">
                  <a16:creationId xmlns:a16="http://schemas.microsoft.com/office/drawing/2014/main" id="{CA6F704C-A488-72D5-8D7A-6D9ED571344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31110" y="1668555"/>
              <a:ext cx="480308" cy="480308"/>
            </a:xfrm>
            <a:prstGeom prst="rect">
              <a:avLst/>
            </a:prstGeom>
            <a:noFill/>
            <a:extLst>
              <a:ext uri="{909E8E84-426E-40DD-AFC4-6F175D3DCCD1}">
                <a14:hiddenFill xmlns:a14="http://schemas.microsoft.com/office/drawing/2010/main">
                  <a:solidFill>
                    <a:srgbClr val="FFFFFF"/>
                  </a:solidFill>
                </a14:hiddenFill>
              </a:ext>
            </a:extLst>
          </p:spPr>
        </p:pic>
        <p:grpSp>
          <p:nvGrpSpPr>
            <p:cNvPr id="285" name="グループ化 284">
              <a:extLst>
                <a:ext uri="{FF2B5EF4-FFF2-40B4-BE49-F238E27FC236}">
                  <a16:creationId xmlns:a16="http://schemas.microsoft.com/office/drawing/2014/main" id="{11258BA5-DEBA-6BA6-9812-A83C28EBC467}"/>
                </a:ext>
              </a:extLst>
            </p:cNvPr>
            <p:cNvGrpSpPr/>
            <p:nvPr/>
          </p:nvGrpSpPr>
          <p:grpSpPr>
            <a:xfrm>
              <a:off x="5460847" y="1810932"/>
              <a:ext cx="239732" cy="195554"/>
              <a:chOff x="3984202" y="3294860"/>
              <a:chExt cx="414659" cy="338245"/>
            </a:xfrm>
          </p:grpSpPr>
          <p:sp>
            <p:nvSpPr>
              <p:cNvPr id="286" name="楕円 30">
                <a:extLst>
                  <a:ext uri="{FF2B5EF4-FFF2-40B4-BE49-F238E27FC236}">
                    <a16:creationId xmlns:a16="http://schemas.microsoft.com/office/drawing/2014/main" id="{BDF7A125-532E-E494-764D-AC1ADD3CEA5E}"/>
                  </a:ext>
                </a:extLst>
              </p:cNvPr>
              <p:cNvSpPr/>
              <p:nvPr/>
            </p:nvSpPr>
            <p:spPr bwMode="auto">
              <a:xfrm>
                <a:off x="4242287" y="3294860"/>
                <a:ext cx="156574" cy="338245"/>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39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sp>
            <p:nvSpPr>
              <p:cNvPr id="287" name="楕円 30">
                <a:extLst>
                  <a:ext uri="{FF2B5EF4-FFF2-40B4-BE49-F238E27FC236}">
                    <a16:creationId xmlns:a16="http://schemas.microsoft.com/office/drawing/2014/main" id="{38DB68FC-5A47-65F0-167A-FD967A1C7C37}"/>
                  </a:ext>
                </a:extLst>
              </p:cNvPr>
              <p:cNvSpPr/>
              <p:nvPr/>
            </p:nvSpPr>
            <p:spPr bwMode="auto">
              <a:xfrm rot="10800000">
                <a:off x="3984202" y="3294860"/>
                <a:ext cx="156574" cy="338245"/>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16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grpSp>
        <p:pic>
          <p:nvPicPr>
            <p:cNvPr id="481" name="図 480">
              <a:extLst>
                <a:ext uri="{FF2B5EF4-FFF2-40B4-BE49-F238E27FC236}">
                  <a16:creationId xmlns:a16="http://schemas.microsoft.com/office/drawing/2014/main" id="{18EB505C-AF3B-E975-BCC4-E03891F39B4A}"/>
                </a:ext>
              </a:extLst>
            </p:cNvPr>
            <p:cNvPicPr>
              <a:picLocks noChangeAspect="1"/>
            </p:cNvPicPr>
            <p:nvPr/>
          </p:nvPicPr>
          <p:blipFill>
            <a:blip r:embed="rId11">
              <a:clrChange>
                <a:clrFrom>
                  <a:srgbClr val="F7F7F7"/>
                </a:clrFrom>
                <a:clrTo>
                  <a:srgbClr val="F7F7F7">
                    <a:alpha val="0"/>
                  </a:srgbClr>
                </a:clrTo>
              </a:clrChange>
            </a:blip>
            <a:stretch>
              <a:fillRect/>
            </a:stretch>
          </p:blipFill>
          <p:spPr>
            <a:xfrm>
              <a:off x="6534034" y="1591161"/>
              <a:ext cx="691446" cy="631119"/>
            </a:xfrm>
            <a:prstGeom prst="rect">
              <a:avLst/>
            </a:prstGeom>
          </p:spPr>
        </p:pic>
        <p:pic>
          <p:nvPicPr>
            <p:cNvPr id="483" name="図 482">
              <a:extLst>
                <a:ext uri="{FF2B5EF4-FFF2-40B4-BE49-F238E27FC236}">
                  <a16:creationId xmlns:a16="http://schemas.microsoft.com/office/drawing/2014/main" id="{22EEED04-3D22-9F9E-4173-FFF3AB64711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04953" y="1642171"/>
              <a:ext cx="499903" cy="512837"/>
            </a:xfrm>
            <a:prstGeom prst="rect">
              <a:avLst/>
            </a:prstGeom>
          </p:spPr>
        </p:pic>
      </p:grpSp>
      <p:sp>
        <p:nvSpPr>
          <p:cNvPr id="485" name="正方形/長方形 484">
            <a:extLst>
              <a:ext uri="{FF2B5EF4-FFF2-40B4-BE49-F238E27FC236}">
                <a16:creationId xmlns:a16="http://schemas.microsoft.com/office/drawing/2014/main" id="{D4F2F1BB-E487-9C93-33F9-0731C11CFE73}"/>
              </a:ext>
            </a:extLst>
          </p:cNvPr>
          <p:cNvSpPr/>
          <p:nvPr/>
        </p:nvSpPr>
        <p:spPr bwMode="auto">
          <a:xfrm>
            <a:off x="4169322" y="2418716"/>
            <a:ext cx="927475"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kumimoji="1" lang="en-US" altLang="ja-JP" dirty="0">
                <a:solidFill>
                  <a:schemeClr val="tx1"/>
                </a:solidFill>
                <a:latin typeface="Meiryo UI" panose="020B0604030504040204" pitchFamily="50" charset="-128"/>
                <a:ea typeface="Meiryo UI" panose="020B0604030504040204" pitchFamily="50" charset="-128"/>
              </a:rPr>
              <a:t>Step</a:t>
            </a:r>
            <a:r>
              <a:rPr lang="en-US" altLang="ja-JP" dirty="0">
                <a:solidFill>
                  <a:schemeClr val="tx1"/>
                </a:solidFill>
                <a:latin typeface="Meiryo UI" panose="020B0604030504040204" pitchFamily="50" charset="-128"/>
                <a:ea typeface="Meiryo UI" panose="020B0604030504040204" pitchFamily="50" charset="-128"/>
              </a:rPr>
              <a:t>2</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87" name="テキスト ボックス 486">
            <a:extLst>
              <a:ext uri="{FF2B5EF4-FFF2-40B4-BE49-F238E27FC236}">
                <a16:creationId xmlns:a16="http://schemas.microsoft.com/office/drawing/2014/main" id="{5F57F74F-051F-07E7-3A75-E1C48A876A7E}"/>
              </a:ext>
            </a:extLst>
          </p:cNvPr>
          <p:cNvSpPr txBox="1"/>
          <p:nvPr/>
        </p:nvSpPr>
        <p:spPr>
          <a:xfrm>
            <a:off x="5192611" y="2493644"/>
            <a:ext cx="3951388" cy="338554"/>
          </a:xfrm>
          <a:prstGeom prst="rect">
            <a:avLst/>
          </a:prstGeom>
          <a:noFill/>
        </p:spPr>
        <p:txBody>
          <a:bodyPr wrap="square" lIns="36000" rIns="36000" rtlCol="0">
            <a:spAutoFit/>
          </a:bodyPr>
          <a:lstStyle/>
          <a:p>
            <a:pPr algn="l">
              <a:spcBef>
                <a:spcPts val="0"/>
              </a:spcBef>
            </a:pPr>
            <a:r>
              <a:rPr lang="ja-JP" altLang="en-US" sz="1600" dirty="0">
                <a:latin typeface="メイリオ" panose="020B0604030504040204" pitchFamily="50" charset="-128"/>
                <a:ea typeface="メイリオ" panose="020B0604030504040204" pitchFamily="50" charset="-128"/>
              </a:rPr>
              <a:t>電力計設置によるデータ取得自動化</a:t>
            </a:r>
            <a:endParaRPr kumimoji="1" lang="en-US" altLang="ja-JP" sz="1600" dirty="0">
              <a:latin typeface="メイリオ" panose="020B0604030504040204" pitchFamily="50" charset="-128"/>
              <a:ea typeface="メイリオ" panose="020B0604030504040204" pitchFamily="50" charset="-128"/>
            </a:endParaRPr>
          </a:p>
        </p:txBody>
      </p:sp>
      <p:sp>
        <p:nvSpPr>
          <p:cNvPr id="494" name="正方形/長方形 493">
            <a:extLst>
              <a:ext uri="{FF2B5EF4-FFF2-40B4-BE49-F238E27FC236}">
                <a16:creationId xmlns:a16="http://schemas.microsoft.com/office/drawing/2014/main" id="{0ECD4CC9-0716-3CFD-5C9B-388408E89601}"/>
              </a:ext>
            </a:extLst>
          </p:cNvPr>
          <p:cNvSpPr/>
          <p:nvPr/>
        </p:nvSpPr>
        <p:spPr bwMode="auto">
          <a:xfrm>
            <a:off x="4164585" y="3857353"/>
            <a:ext cx="927475"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kumimoji="1" lang="en-US" altLang="ja-JP" dirty="0">
                <a:solidFill>
                  <a:schemeClr val="tx1"/>
                </a:solidFill>
                <a:latin typeface="Meiryo UI" panose="020B0604030504040204" pitchFamily="50" charset="-128"/>
                <a:ea typeface="Meiryo UI" panose="020B0604030504040204" pitchFamily="50" charset="-128"/>
              </a:rPr>
              <a:t>Step3</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95" name="テキスト ボックス 494">
            <a:extLst>
              <a:ext uri="{FF2B5EF4-FFF2-40B4-BE49-F238E27FC236}">
                <a16:creationId xmlns:a16="http://schemas.microsoft.com/office/drawing/2014/main" id="{EF2C230A-8AFB-3F5B-9580-A67157DB04E1}"/>
              </a:ext>
            </a:extLst>
          </p:cNvPr>
          <p:cNvSpPr txBox="1"/>
          <p:nvPr/>
        </p:nvSpPr>
        <p:spPr>
          <a:xfrm>
            <a:off x="5149066" y="3959652"/>
            <a:ext cx="4012345" cy="307777"/>
          </a:xfrm>
          <a:prstGeom prst="rect">
            <a:avLst/>
          </a:prstGeom>
          <a:noFill/>
        </p:spPr>
        <p:txBody>
          <a:bodyPr wrap="square" lIns="36000" rIns="36000" rtlCol="0">
            <a:spAutoFit/>
          </a:bodyPr>
          <a:lstStyle/>
          <a:p>
            <a:pPr algn="l">
              <a:spcBef>
                <a:spcPts val="0"/>
              </a:spcBef>
            </a:pPr>
            <a:r>
              <a:rPr kumimoji="1" lang="ja-JP" altLang="en-US" sz="1400" dirty="0">
                <a:latin typeface="メイリオ" panose="020B0604030504040204" pitchFamily="50" charset="-128"/>
                <a:ea typeface="メイリオ" panose="020B0604030504040204" pitchFamily="50" charset="-128"/>
              </a:rPr>
              <a:t>設備</a:t>
            </a:r>
            <a:r>
              <a:rPr lang="ja-JP" altLang="en-US" sz="1400" dirty="0">
                <a:latin typeface="メイリオ" panose="020B0604030504040204" pitchFamily="50" charset="-128"/>
                <a:ea typeface="メイリオ" panose="020B0604030504040204" pitchFamily="50" charset="-128"/>
              </a:rPr>
              <a:t>別データが閲覧可能な</a:t>
            </a:r>
            <a:r>
              <a:rPr lang="en-US" altLang="ja-JP" sz="1400" dirty="0" err="1">
                <a:latin typeface="メイリオ" panose="020B0604030504040204" pitchFamily="50" charset="-128"/>
                <a:ea typeface="メイリオ" panose="020B0604030504040204" pitchFamily="50" charset="-128"/>
              </a:rPr>
              <a:t>MotionBoard</a:t>
            </a:r>
            <a:r>
              <a:rPr lang="ja-JP" altLang="en-US" sz="1400" dirty="0">
                <a:latin typeface="メイリオ" panose="020B0604030504040204" pitchFamily="50" charset="-128"/>
                <a:ea typeface="メイリオ" panose="020B0604030504040204" pitchFamily="50" charset="-128"/>
              </a:rPr>
              <a:t>完成</a:t>
            </a:r>
            <a:endParaRPr kumimoji="1" lang="en-US" altLang="ja-JP" sz="1400" dirty="0">
              <a:latin typeface="メイリオ" panose="020B0604030504040204" pitchFamily="50" charset="-128"/>
              <a:ea typeface="メイリオ" panose="020B0604030504040204" pitchFamily="50" charset="-128"/>
            </a:endParaRPr>
          </a:p>
        </p:txBody>
      </p:sp>
      <p:pic>
        <p:nvPicPr>
          <p:cNvPr id="496" name="Picture 4">
            <a:extLst>
              <a:ext uri="{FF2B5EF4-FFF2-40B4-BE49-F238E27FC236}">
                <a16:creationId xmlns:a16="http://schemas.microsoft.com/office/drawing/2014/main" id="{9E54FEB3-27E4-2B5C-B22E-BD80883E4A7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63332" y="4300436"/>
            <a:ext cx="3491916" cy="2121218"/>
          </a:xfrm>
          <a:prstGeom prst="rect">
            <a:avLst/>
          </a:prstGeom>
          <a:noFill/>
          <a:extLst>
            <a:ext uri="{909E8E84-426E-40DD-AFC4-6F175D3DCCD1}">
              <a14:hiddenFill xmlns:a14="http://schemas.microsoft.com/office/drawing/2010/main">
                <a:solidFill>
                  <a:srgbClr val="FFFFFF"/>
                </a:solidFill>
              </a14:hiddenFill>
            </a:ext>
          </a:extLst>
        </p:spPr>
      </p:pic>
      <p:pic>
        <p:nvPicPr>
          <p:cNvPr id="497" name="Picture 2" descr="電気メーターのアイコン | フリーのアイコンイラスト素材 icon-pit">
            <a:extLst>
              <a:ext uri="{FF2B5EF4-FFF2-40B4-BE49-F238E27FC236}">
                <a16:creationId xmlns:a16="http://schemas.microsoft.com/office/drawing/2014/main" id="{044DCF66-9F40-BD90-C0CC-1B7C2F1DDFBA}"/>
              </a:ext>
            </a:extLst>
          </p:cNvPr>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7042" y="3074173"/>
            <a:ext cx="668818" cy="668818"/>
          </a:xfrm>
          <a:prstGeom prst="rect">
            <a:avLst/>
          </a:prstGeom>
          <a:noFill/>
          <a:extLst>
            <a:ext uri="{909E8E84-426E-40DD-AFC4-6F175D3DCCD1}">
              <a14:hiddenFill xmlns:a14="http://schemas.microsoft.com/office/drawing/2010/main">
                <a:solidFill>
                  <a:srgbClr val="FFFFFF"/>
                </a:solidFill>
              </a14:hiddenFill>
            </a:ext>
          </a:extLst>
        </p:spPr>
      </p:pic>
      <p:pic>
        <p:nvPicPr>
          <p:cNvPr id="498" name="Picture 6">
            <a:extLst>
              <a:ext uri="{FF2B5EF4-FFF2-40B4-BE49-F238E27FC236}">
                <a16:creationId xmlns:a16="http://schemas.microsoft.com/office/drawing/2014/main" id="{157FF45A-E8E8-97DD-9FE8-5589A958D99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912648" y="2883219"/>
            <a:ext cx="276724" cy="276724"/>
          </a:xfrm>
          <a:prstGeom prst="rect">
            <a:avLst/>
          </a:prstGeom>
          <a:noFill/>
          <a:extLst>
            <a:ext uri="{909E8E84-426E-40DD-AFC4-6F175D3DCCD1}">
              <a14:hiddenFill xmlns:a14="http://schemas.microsoft.com/office/drawing/2010/main">
                <a:solidFill>
                  <a:srgbClr val="FFFFFF"/>
                </a:solidFill>
              </a14:hiddenFill>
            </a:ext>
          </a:extLst>
        </p:spPr>
      </p:pic>
      <p:sp>
        <p:nvSpPr>
          <p:cNvPr id="499" name="楕円 30">
            <a:extLst>
              <a:ext uri="{FF2B5EF4-FFF2-40B4-BE49-F238E27FC236}">
                <a16:creationId xmlns:a16="http://schemas.microsoft.com/office/drawing/2014/main" id="{191B16EC-4BCA-08FA-1B7F-CF4E8711906D}"/>
              </a:ext>
            </a:extLst>
          </p:cNvPr>
          <p:cNvSpPr/>
          <p:nvPr/>
        </p:nvSpPr>
        <p:spPr bwMode="auto">
          <a:xfrm>
            <a:off x="6490538" y="3298148"/>
            <a:ext cx="90522" cy="195554"/>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39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sp>
        <p:nvSpPr>
          <p:cNvPr id="500" name="楕円 30">
            <a:extLst>
              <a:ext uri="{FF2B5EF4-FFF2-40B4-BE49-F238E27FC236}">
                <a16:creationId xmlns:a16="http://schemas.microsoft.com/office/drawing/2014/main" id="{9068E243-2A1C-329F-DF6B-D196E397C1A4}"/>
              </a:ext>
            </a:extLst>
          </p:cNvPr>
          <p:cNvSpPr/>
          <p:nvPr/>
        </p:nvSpPr>
        <p:spPr bwMode="auto">
          <a:xfrm rot="10800000">
            <a:off x="6341328" y="3298148"/>
            <a:ext cx="90522" cy="195554"/>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16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pic>
        <p:nvPicPr>
          <p:cNvPr id="510" name="図 509" descr="データベース 無料 アイコン - Icon-Icons.com">
            <a:extLst>
              <a:ext uri="{FF2B5EF4-FFF2-40B4-BE49-F238E27FC236}">
                <a16:creationId xmlns:a16="http://schemas.microsoft.com/office/drawing/2014/main" id="{5F94F324-ABEC-08AA-BDFF-2CCBD69AB75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87385" y="3183084"/>
            <a:ext cx="465660" cy="423732"/>
          </a:xfrm>
          <a:prstGeom prst="rect">
            <a:avLst/>
          </a:prstGeom>
          <a:noFill/>
          <a:extLst>
            <a:ext uri="{909E8E84-426E-40DD-AFC4-6F175D3DCCD1}">
              <a14:hiddenFill xmlns:a14="http://schemas.microsoft.com/office/drawing/2010/main">
                <a:solidFill>
                  <a:srgbClr val="FFFFFF"/>
                </a:solidFill>
              </a14:hiddenFill>
            </a:ext>
          </a:extLst>
        </p:spPr>
      </p:pic>
      <p:sp>
        <p:nvSpPr>
          <p:cNvPr id="511" name="楕円 30">
            <a:extLst>
              <a:ext uri="{FF2B5EF4-FFF2-40B4-BE49-F238E27FC236}">
                <a16:creationId xmlns:a16="http://schemas.microsoft.com/office/drawing/2014/main" id="{70C3C827-1EB7-12AE-DC27-0E789CA54A59}"/>
              </a:ext>
            </a:extLst>
          </p:cNvPr>
          <p:cNvSpPr/>
          <p:nvPr/>
        </p:nvSpPr>
        <p:spPr bwMode="auto">
          <a:xfrm>
            <a:off x="7718384" y="3298148"/>
            <a:ext cx="90522" cy="195554"/>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39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sp>
        <p:nvSpPr>
          <p:cNvPr id="288" name="楕円 30">
            <a:extLst>
              <a:ext uri="{FF2B5EF4-FFF2-40B4-BE49-F238E27FC236}">
                <a16:creationId xmlns:a16="http://schemas.microsoft.com/office/drawing/2014/main" id="{A64D5C4E-EF42-B128-5173-3F773158DDB5}"/>
              </a:ext>
            </a:extLst>
          </p:cNvPr>
          <p:cNvSpPr/>
          <p:nvPr/>
        </p:nvSpPr>
        <p:spPr bwMode="auto">
          <a:xfrm rot="10800000">
            <a:off x="7569174" y="3298148"/>
            <a:ext cx="90522" cy="195554"/>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16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pic>
        <p:nvPicPr>
          <p:cNvPr id="289" name="図 288">
            <a:extLst>
              <a:ext uri="{FF2B5EF4-FFF2-40B4-BE49-F238E27FC236}">
                <a16:creationId xmlns:a16="http://schemas.microsoft.com/office/drawing/2014/main" id="{F3C5F5B9-FEC6-4062-049C-78E1FC6A7BA6}"/>
              </a:ext>
            </a:extLst>
          </p:cNvPr>
          <p:cNvPicPr>
            <a:picLocks noChangeAspect="1"/>
          </p:cNvPicPr>
          <p:nvPr/>
        </p:nvPicPr>
        <p:blipFill>
          <a:blip r:embed="rId11">
            <a:clrChange>
              <a:clrFrom>
                <a:srgbClr val="F7F7F7"/>
              </a:clrFrom>
              <a:clrTo>
                <a:srgbClr val="F7F7F7">
                  <a:alpha val="0"/>
                </a:srgbClr>
              </a:clrTo>
            </a:clrChange>
          </a:blip>
          <a:stretch>
            <a:fillRect/>
          </a:stretch>
        </p:blipFill>
        <p:spPr>
          <a:xfrm>
            <a:off x="8032798" y="3072239"/>
            <a:ext cx="691446" cy="631119"/>
          </a:xfrm>
          <a:prstGeom prst="rect">
            <a:avLst/>
          </a:prstGeom>
        </p:spPr>
      </p:pic>
    </p:spTree>
    <p:extLst>
      <p:ext uri="{BB962C8B-B14F-4D97-AF65-F5344CB8AC3E}">
        <p14:creationId xmlns:p14="http://schemas.microsoft.com/office/powerpoint/2010/main" val="28054180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
          <p:cNvSpPr>
            <a:spLocks noChangeArrowheads="1"/>
          </p:cNvSpPr>
          <p:nvPr/>
        </p:nvSpPr>
        <p:spPr bwMode="auto">
          <a:xfrm>
            <a:off x="1274763" y="27454"/>
            <a:ext cx="6288087" cy="402291"/>
          </a:xfrm>
          <a:prstGeom prst="flowChartProcess">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lIns="90000" tIns="46800" rIns="90000" bIns="46800" anchor="ctr">
            <a:spAutoFit/>
          </a:bodyPr>
          <a:lstStyle/>
          <a:p>
            <a:pPr algn="ctr">
              <a:defRPr/>
            </a:pPr>
            <a:r>
              <a:rPr lang="en-US" altLang="ja-JP"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FY25</a:t>
            </a:r>
            <a:r>
              <a:rPr lang="ja-JP" altLang="en-US"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lang="en-US" altLang="ja-JP"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DE</a:t>
            </a:r>
            <a:r>
              <a:rPr lang="ja-JP" altLang="en-US" sz="20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班　</a:t>
            </a:r>
            <a:r>
              <a:rPr lang="ja-JP" altLang="en-US" sz="200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追加施策</a:t>
            </a:r>
            <a:endParaRPr lang="ja-JP" altLang="en-US" sz="1600" b="0"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24" name="スライド番号プレースホルダ 6"/>
          <p:cNvSpPr>
            <a:spLocks noGrp="1"/>
          </p:cNvSpPr>
          <p:nvPr>
            <p:ph type="sldNum" sz="quarter" idx="10"/>
          </p:nvPr>
        </p:nvSpPr>
        <p:spPr>
          <a:xfrm>
            <a:off x="7670800" y="6524625"/>
            <a:ext cx="1147763" cy="333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panose="02020603050405020304" pitchFamily="18" charset="0"/>
                <a:ea typeface="HGPｺﾞｼｯｸE" panose="020B0900000000000000" pitchFamily="50" charset="-128"/>
              </a:defRPr>
            </a:lvl1pPr>
            <a:lvl2pPr marL="742950" indent="-285750">
              <a:defRPr kumimoji="1" sz="2400">
                <a:solidFill>
                  <a:schemeClr val="tx1"/>
                </a:solidFill>
                <a:latin typeface="Times" panose="02020603050405020304" pitchFamily="18" charset="0"/>
                <a:ea typeface="HGPｺﾞｼｯｸE" panose="020B0900000000000000" pitchFamily="50" charset="-128"/>
              </a:defRPr>
            </a:lvl2pPr>
            <a:lvl3pPr marL="1143000" indent="-228600">
              <a:defRPr kumimoji="1" sz="2400">
                <a:solidFill>
                  <a:schemeClr val="tx1"/>
                </a:solidFill>
                <a:latin typeface="Times" panose="02020603050405020304" pitchFamily="18" charset="0"/>
                <a:ea typeface="HGPｺﾞｼｯｸE" panose="020B0900000000000000" pitchFamily="50" charset="-128"/>
              </a:defRPr>
            </a:lvl3pPr>
            <a:lvl4pPr marL="1600200" indent="-228600">
              <a:defRPr kumimoji="1" sz="2400">
                <a:solidFill>
                  <a:schemeClr val="tx1"/>
                </a:solidFill>
                <a:latin typeface="Times" panose="02020603050405020304" pitchFamily="18" charset="0"/>
                <a:ea typeface="HGPｺﾞｼｯｸE" panose="020B0900000000000000" pitchFamily="50" charset="-128"/>
              </a:defRPr>
            </a:lvl4pPr>
            <a:lvl5pPr marL="2057400" indent="-228600">
              <a:defRPr kumimoji="1" sz="2400">
                <a:solidFill>
                  <a:schemeClr val="tx1"/>
                </a:solidFill>
                <a:latin typeface="Times" panose="02020603050405020304" pitchFamily="18" charset="0"/>
                <a:ea typeface="HGPｺﾞｼｯｸE" panose="020B0900000000000000" pitchFamily="50" charset="-128"/>
              </a:defRPr>
            </a:lvl5pPr>
            <a:lvl6pPr marL="25146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6pPr>
            <a:lvl7pPr marL="29718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7pPr>
            <a:lvl8pPr marL="34290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8pPr>
            <a:lvl9pPr marL="3886200" indent="-228600" eaLnBrk="0" fontAlgn="base" hangingPunct="0">
              <a:spcBef>
                <a:spcPct val="0"/>
              </a:spcBef>
              <a:spcAft>
                <a:spcPct val="0"/>
              </a:spcAft>
              <a:defRPr kumimoji="1" sz="2400">
                <a:solidFill>
                  <a:schemeClr val="tx1"/>
                </a:solidFill>
                <a:latin typeface="Times" panose="02020603050405020304" pitchFamily="18" charset="0"/>
                <a:ea typeface="HGPｺﾞｼｯｸE"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A51B14-C27B-4F90-8410-1B2232E7F249}" type="slidenum">
              <a:rPr kumimoji="1" lang="en-US" altLang="ja-JP" sz="1200" b="0" i="0" u="none" strike="noStrike" kern="1200" cap="none" spc="0" normalizeH="0" baseline="0" noProof="0" smtClean="0">
                <a:ln>
                  <a:noFill/>
                </a:ln>
                <a:solidFill>
                  <a:srgbClr val="0C0C0C"/>
                </a:solidFill>
                <a:effectLst/>
                <a:uLnTx/>
                <a:uFillTx/>
                <a:latin typeface="Meiryo UI" panose="020B0604030504040204" pitchFamily="50" charset="-128"/>
                <a:ea typeface="Meiryo UI"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ja-JP" sz="1200" b="0" i="0" u="none" strike="noStrike" kern="1200" cap="none" spc="0" normalizeH="0" baseline="0" noProof="0">
              <a:ln>
                <a:noFill/>
              </a:ln>
              <a:solidFill>
                <a:srgbClr val="0C0C0C"/>
              </a:solidFill>
              <a:effectLst/>
              <a:uLnTx/>
              <a:uFillTx/>
              <a:latin typeface="Meiryo UI" panose="020B0604030504040204" pitchFamily="50" charset="-128"/>
              <a:ea typeface="Meiryo UI" panose="020B0604030504040204" pitchFamily="50" charset="-128"/>
            </a:endParaRPr>
          </a:p>
        </p:txBody>
      </p:sp>
      <p:sp>
        <p:nvSpPr>
          <p:cNvPr id="55" name="正方形/長方形 54"/>
          <p:cNvSpPr/>
          <p:nvPr/>
        </p:nvSpPr>
        <p:spPr bwMode="auto">
          <a:xfrm>
            <a:off x="96243" y="539282"/>
            <a:ext cx="8960671"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KUA</a:t>
            </a:r>
            <a:r>
              <a:rPr lang="ja-JP" altLang="en-US" dirty="0">
                <a:solidFill>
                  <a:schemeClr val="tx1"/>
                </a:solidFill>
                <a:latin typeface="Meiryo UI" panose="020B0604030504040204" pitchFamily="50" charset="-128"/>
                <a:ea typeface="Meiryo UI" panose="020B0604030504040204" pitchFamily="50" charset="-128"/>
              </a:rPr>
              <a:t>コラボレーション　シナジー創出：</a:t>
            </a:r>
            <a:r>
              <a:rPr lang="en-US" altLang="ja-JP" dirty="0">
                <a:solidFill>
                  <a:schemeClr val="tx1"/>
                </a:solidFill>
                <a:latin typeface="Meiryo UI" panose="020B0604030504040204" pitchFamily="50" charset="-128"/>
                <a:ea typeface="Meiryo UI" panose="020B0604030504040204" pitchFamily="50" charset="-128"/>
              </a:rPr>
              <a:t>Co2</a:t>
            </a:r>
            <a:r>
              <a:rPr lang="ja-JP" altLang="en-US" dirty="0">
                <a:solidFill>
                  <a:schemeClr val="tx1"/>
                </a:solidFill>
                <a:latin typeface="Meiryo UI" panose="020B0604030504040204" pitchFamily="50" charset="-128"/>
                <a:ea typeface="Meiryo UI" panose="020B0604030504040204" pitchFamily="50" charset="-128"/>
              </a:rPr>
              <a:t>排出量見える化ボード・集計システム構築</a:t>
            </a:r>
            <a:endParaRPr kumimoji="1" lang="ja-JP" altLang="en-US" dirty="0">
              <a:solidFill>
                <a:schemeClr val="tx1"/>
              </a:solidFill>
              <a:latin typeface="Meiryo UI" panose="020B0604030504040204" pitchFamily="50" charset="-128"/>
              <a:ea typeface="Meiryo UI" panose="020B0604030504040204" pitchFamily="50" charset="-128"/>
            </a:endParaRPr>
          </a:p>
        </p:txBody>
      </p:sp>
      <p:pic>
        <p:nvPicPr>
          <p:cNvPr id="2" name="Picture 2" descr="電気メーターのアイコン | フリーのアイコンイラスト素材 icon-pit">
            <a:extLst>
              <a:ext uri="{FF2B5EF4-FFF2-40B4-BE49-F238E27FC236}">
                <a16:creationId xmlns:a16="http://schemas.microsoft.com/office/drawing/2014/main" id="{600AF7C4-8F7A-F952-C742-4740CFF478F4}"/>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0023" y="1028961"/>
            <a:ext cx="557520" cy="557520"/>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23B50609-3FB1-0A3D-70AD-7679B403CC05}"/>
              </a:ext>
            </a:extLst>
          </p:cNvPr>
          <p:cNvSpPr/>
          <p:nvPr/>
        </p:nvSpPr>
        <p:spPr bwMode="auto">
          <a:xfrm>
            <a:off x="96243" y="1078529"/>
            <a:ext cx="2263780" cy="429710"/>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r>
              <a:rPr kumimoji="1" lang="en-US" altLang="ja-JP" dirty="0">
                <a:solidFill>
                  <a:schemeClr val="tx1"/>
                </a:solidFill>
                <a:latin typeface="Meiryo UI" panose="020B0604030504040204" pitchFamily="50" charset="-128"/>
                <a:ea typeface="Meiryo UI" panose="020B0604030504040204" pitchFamily="50" charset="-128"/>
              </a:rPr>
              <a:t>Step</a:t>
            </a:r>
            <a:r>
              <a:rPr lang="en-US" altLang="ja-JP" dirty="0">
                <a:solidFill>
                  <a:schemeClr val="tx1"/>
                </a:solidFill>
                <a:latin typeface="Meiryo UI" panose="020B0604030504040204" pitchFamily="50" charset="-128"/>
                <a:ea typeface="Meiryo UI" panose="020B0604030504040204" pitchFamily="50" charset="-128"/>
              </a:rPr>
              <a:t>2</a:t>
            </a:r>
            <a:r>
              <a:rPr lang="ja-JP" altLang="en-US" dirty="0">
                <a:solidFill>
                  <a:schemeClr val="tx1"/>
                </a:solidFill>
                <a:latin typeface="Meiryo UI" panose="020B0604030504040204" pitchFamily="50" charset="-128"/>
                <a:ea typeface="Meiryo UI" panose="020B0604030504040204" pitchFamily="50" charset="-128"/>
              </a:rPr>
              <a:t>：電力計設置</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9225909B-D8A3-A95B-DE3A-B31D3161CE3B}"/>
              </a:ext>
            </a:extLst>
          </p:cNvPr>
          <p:cNvSpPr txBox="1"/>
          <p:nvPr/>
        </p:nvSpPr>
        <p:spPr>
          <a:xfrm>
            <a:off x="3043409" y="1015806"/>
            <a:ext cx="5901682" cy="584775"/>
          </a:xfrm>
          <a:prstGeom prst="rect">
            <a:avLst/>
          </a:prstGeom>
          <a:noFill/>
        </p:spPr>
        <p:txBody>
          <a:bodyPr wrap="square" lIns="36000" rIns="36000" rtlCol="0">
            <a:spAutoFit/>
          </a:bodyPr>
          <a:lstStyle/>
          <a:p>
            <a:pPr algn="l">
              <a:spcBef>
                <a:spcPts val="0"/>
              </a:spcBef>
            </a:pPr>
            <a:r>
              <a:rPr lang="ja-JP" altLang="en-US" sz="1600" dirty="0">
                <a:latin typeface="メイリオ" panose="020B0604030504040204" pitchFamily="50" charset="-128"/>
                <a:ea typeface="メイリオ" panose="020B0604030504040204" pitchFamily="50" charset="-128"/>
              </a:rPr>
              <a:t>東近江工具保有設備全台（</a:t>
            </a:r>
            <a:r>
              <a:rPr lang="en-US" altLang="ja-JP" sz="1600" dirty="0">
                <a:latin typeface="メイリオ" panose="020B0604030504040204" pitchFamily="50" charset="-128"/>
                <a:ea typeface="メイリオ" panose="020B0604030504040204" pitchFamily="50" charset="-128"/>
              </a:rPr>
              <a:t>250</a:t>
            </a:r>
            <a:r>
              <a:rPr lang="ja-JP" altLang="en-US" sz="1600" dirty="0">
                <a:latin typeface="メイリオ" panose="020B0604030504040204" pitchFamily="50" charset="-128"/>
                <a:ea typeface="メイリオ" panose="020B0604030504040204" pitchFamily="50" charset="-128"/>
              </a:rPr>
              <a:t>台）に対して電力計を設置する</a:t>
            </a:r>
            <a:endParaRPr lang="en-US" altLang="ja-JP" sz="1600" dirty="0">
              <a:latin typeface="メイリオ" panose="020B0604030504040204" pitchFamily="50" charset="-128"/>
              <a:ea typeface="メイリオ" panose="020B0604030504040204" pitchFamily="50" charset="-128"/>
            </a:endParaRPr>
          </a:p>
          <a:p>
            <a:pPr algn="l">
              <a:spcBef>
                <a:spcPts val="0"/>
              </a:spcBef>
            </a:pPr>
            <a:r>
              <a:rPr lang="en-US" altLang="ja-JP" sz="1600" dirty="0">
                <a:latin typeface="メイリオ" panose="020B0604030504040204" pitchFamily="50" charset="-128"/>
                <a:ea typeface="メイリオ" panose="020B0604030504040204" pitchFamily="50" charset="-128"/>
              </a:rPr>
              <a:t>DX</a:t>
            </a:r>
            <a:r>
              <a:rPr lang="ja-JP" altLang="en-US" sz="1600" dirty="0">
                <a:latin typeface="メイリオ" panose="020B0604030504040204" pitchFamily="50" charset="-128"/>
                <a:ea typeface="メイリオ" panose="020B0604030504040204" pitchFamily="50" charset="-128"/>
              </a:rPr>
              <a:t>センター開発済みの電力測定ツールを使用予定</a:t>
            </a:r>
            <a:endParaRPr lang="en-US" altLang="ja-JP" sz="1600" dirty="0">
              <a:latin typeface="メイリオ" panose="020B0604030504040204" pitchFamily="50" charset="-128"/>
              <a:ea typeface="メイリオ" panose="020B0604030504040204" pitchFamily="50" charset="-128"/>
            </a:endParaRPr>
          </a:p>
        </p:txBody>
      </p:sp>
      <p:grpSp>
        <p:nvGrpSpPr>
          <p:cNvPr id="474" name="グループ化 473">
            <a:extLst>
              <a:ext uri="{FF2B5EF4-FFF2-40B4-BE49-F238E27FC236}">
                <a16:creationId xmlns:a16="http://schemas.microsoft.com/office/drawing/2014/main" id="{7591086F-C170-74E3-F103-072FBD037710}"/>
              </a:ext>
            </a:extLst>
          </p:cNvPr>
          <p:cNvGrpSpPr/>
          <p:nvPr/>
        </p:nvGrpSpPr>
        <p:grpSpPr>
          <a:xfrm>
            <a:off x="198909" y="1565076"/>
            <a:ext cx="8512213" cy="1759409"/>
            <a:chOff x="198909" y="2317551"/>
            <a:chExt cx="8512213" cy="1759409"/>
          </a:xfrm>
        </p:grpSpPr>
        <p:grpSp>
          <p:nvGrpSpPr>
            <p:cNvPr id="11" name="グループ化 10">
              <a:extLst>
                <a:ext uri="{FF2B5EF4-FFF2-40B4-BE49-F238E27FC236}">
                  <a16:creationId xmlns:a16="http://schemas.microsoft.com/office/drawing/2014/main" id="{54D92C47-0DF0-0139-679B-39704F2123E2}"/>
                </a:ext>
              </a:extLst>
            </p:cNvPr>
            <p:cNvGrpSpPr/>
            <p:nvPr/>
          </p:nvGrpSpPr>
          <p:grpSpPr>
            <a:xfrm>
              <a:off x="198909" y="2317551"/>
              <a:ext cx="3729114" cy="1754837"/>
              <a:chOff x="198909" y="2522035"/>
              <a:chExt cx="3729114" cy="1754837"/>
            </a:xfrm>
          </p:grpSpPr>
          <p:pic>
            <p:nvPicPr>
              <p:cNvPr id="1026" name="Picture 2" descr="KM-N1 小型電力量モニタ/特長 | オムロン制御機器">
                <a:extLst>
                  <a:ext uri="{FF2B5EF4-FFF2-40B4-BE49-F238E27FC236}">
                    <a16:creationId xmlns:a16="http://schemas.microsoft.com/office/drawing/2014/main" id="{C725DD21-5126-DA1E-53D6-0FD7099ED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004" y="2538364"/>
                <a:ext cx="1043193" cy="145901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2FE6977A-504D-43D3-DE9A-CCFEE2057A2E}"/>
                  </a:ext>
                </a:extLst>
              </p:cNvPr>
              <p:cNvPicPr>
                <a:picLocks noChangeAspect="1"/>
              </p:cNvPicPr>
              <p:nvPr/>
            </p:nvPicPr>
            <p:blipFill>
              <a:blip r:embed="rId5"/>
              <a:stretch>
                <a:fillRect/>
              </a:stretch>
            </p:blipFill>
            <p:spPr>
              <a:xfrm>
                <a:off x="198909" y="2522035"/>
                <a:ext cx="2058447" cy="1371053"/>
              </a:xfrm>
              <a:prstGeom prst="rect">
                <a:avLst/>
              </a:prstGeom>
            </p:spPr>
          </p:pic>
          <p:sp>
            <p:nvSpPr>
              <p:cNvPr id="9" name="テキスト ボックス 8">
                <a:extLst>
                  <a:ext uri="{FF2B5EF4-FFF2-40B4-BE49-F238E27FC236}">
                    <a16:creationId xmlns:a16="http://schemas.microsoft.com/office/drawing/2014/main" id="{DDC59668-5E08-9E41-E4F5-1567ED443E83}"/>
                  </a:ext>
                </a:extLst>
              </p:cNvPr>
              <p:cNvSpPr txBox="1"/>
              <p:nvPr/>
            </p:nvSpPr>
            <p:spPr>
              <a:xfrm>
                <a:off x="330331" y="3965056"/>
                <a:ext cx="1769228" cy="276999"/>
              </a:xfrm>
              <a:prstGeom prst="rect">
                <a:avLst/>
              </a:prstGeom>
              <a:noFill/>
            </p:spPr>
            <p:txBody>
              <a:bodyPr wrap="square" lIns="36000" rIns="36000" rtlCol="0">
                <a:spAutoFit/>
              </a:bodyPr>
              <a:lstStyle/>
              <a:p>
                <a:pPr algn="ctr"/>
                <a:r>
                  <a:rPr kumimoji="1" lang="ja-JP" altLang="en-US" sz="1200" dirty="0">
                    <a:latin typeface="メイリオ" panose="020B0604030504040204" pitchFamily="50" charset="-128"/>
                    <a:ea typeface="メイリオ" panose="020B0604030504040204" pitchFamily="50" charset="-128"/>
                  </a:rPr>
                  <a:t>クランプセンサー</a:t>
                </a:r>
              </a:p>
            </p:txBody>
          </p:sp>
          <p:sp>
            <p:nvSpPr>
              <p:cNvPr id="10" name="テキスト ボックス 9">
                <a:extLst>
                  <a:ext uri="{FF2B5EF4-FFF2-40B4-BE49-F238E27FC236}">
                    <a16:creationId xmlns:a16="http://schemas.microsoft.com/office/drawing/2014/main" id="{9B6F7D85-B81C-6997-6AA9-113594758CAC}"/>
                  </a:ext>
                </a:extLst>
              </p:cNvPr>
              <p:cNvSpPr txBox="1"/>
              <p:nvPr/>
            </p:nvSpPr>
            <p:spPr>
              <a:xfrm>
                <a:off x="2158795" y="3999873"/>
                <a:ext cx="1769228" cy="276999"/>
              </a:xfrm>
              <a:prstGeom prst="rect">
                <a:avLst/>
              </a:prstGeom>
              <a:noFill/>
            </p:spPr>
            <p:txBody>
              <a:bodyPr wrap="square" lIns="36000" rIns="36000" rtlCol="0">
                <a:spAutoFit/>
              </a:bodyPr>
              <a:lstStyle/>
              <a:p>
                <a:pPr algn="ctr"/>
                <a:r>
                  <a:rPr kumimoji="1" lang="ja-JP" altLang="en-US" sz="1200" dirty="0">
                    <a:latin typeface="メイリオ" panose="020B0604030504040204" pitchFamily="50" charset="-128"/>
                    <a:ea typeface="メイリオ" panose="020B0604030504040204" pitchFamily="50" charset="-128"/>
                  </a:rPr>
                  <a:t>電力計</a:t>
                </a:r>
              </a:p>
            </p:txBody>
          </p:sp>
        </p:grpSp>
        <p:pic>
          <p:nvPicPr>
            <p:cNvPr id="21" name="図 20">
              <a:extLst>
                <a:ext uri="{FF2B5EF4-FFF2-40B4-BE49-F238E27FC236}">
                  <a16:creationId xmlns:a16="http://schemas.microsoft.com/office/drawing/2014/main" id="{73C050A2-524B-ECB6-A364-FCED3F0D3734}"/>
                </a:ext>
              </a:extLst>
            </p:cNvPr>
            <p:cNvPicPr>
              <a:picLocks noChangeAspect="1"/>
            </p:cNvPicPr>
            <p:nvPr/>
          </p:nvPicPr>
          <p:blipFill>
            <a:blip r:embed="rId6"/>
            <a:stretch>
              <a:fillRect/>
            </a:stretch>
          </p:blipFill>
          <p:spPr>
            <a:xfrm>
              <a:off x="5543012" y="2654976"/>
              <a:ext cx="1009276" cy="948568"/>
            </a:xfrm>
            <a:prstGeom prst="rect">
              <a:avLst/>
            </a:prstGeom>
          </p:spPr>
        </p:pic>
        <p:sp>
          <p:nvSpPr>
            <p:cNvPr id="29" name="テキスト ボックス 28">
              <a:extLst>
                <a:ext uri="{FF2B5EF4-FFF2-40B4-BE49-F238E27FC236}">
                  <a16:creationId xmlns:a16="http://schemas.microsoft.com/office/drawing/2014/main" id="{CC9EE440-4DB2-F0BF-AF87-F0845ECBB7CC}"/>
                </a:ext>
              </a:extLst>
            </p:cNvPr>
            <p:cNvSpPr txBox="1"/>
            <p:nvPr/>
          </p:nvSpPr>
          <p:spPr>
            <a:xfrm>
              <a:off x="5331286" y="3799961"/>
              <a:ext cx="1769228" cy="276999"/>
            </a:xfrm>
            <a:prstGeom prst="rect">
              <a:avLst/>
            </a:prstGeom>
            <a:noFill/>
          </p:spPr>
          <p:txBody>
            <a:bodyPr wrap="square" lIns="36000" rIns="36000" rtlCol="0">
              <a:spAutoFit/>
            </a:bodyPr>
            <a:lstStyle/>
            <a:p>
              <a:pPr algn="ctr"/>
              <a:r>
                <a:rPr lang="en-US" altLang="ja-JP" sz="1200" dirty="0">
                  <a:latin typeface="メイリオ" panose="020B0604030504040204" pitchFamily="50" charset="-128"/>
                  <a:ea typeface="メイリオ" panose="020B0604030504040204" pitchFamily="50" charset="-128"/>
                </a:rPr>
                <a:t>PC</a:t>
              </a:r>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IoT Door</a:t>
              </a:r>
              <a:r>
                <a:rPr lang="ja-JP" altLang="en-US"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452" name="グループ化 451">
              <a:extLst>
                <a:ext uri="{FF2B5EF4-FFF2-40B4-BE49-F238E27FC236}">
                  <a16:creationId xmlns:a16="http://schemas.microsoft.com/office/drawing/2014/main" id="{F1C171AD-73C4-13DE-BD5B-D17B1520D3E8}"/>
                </a:ext>
              </a:extLst>
            </p:cNvPr>
            <p:cNvGrpSpPr/>
            <p:nvPr/>
          </p:nvGrpSpPr>
          <p:grpSpPr>
            <a:xfrm>
              <a:off x="3685845" y="2506591"/>
              <a:ext cx="589546" cy="1182013"/>
              <a:chOff x="6995379" y="2585002"/>
              <a:chExt cx="589546" cy="1182013"/>
            </a:xfrm>
          </p:grpSpPr>
          <p:pic>
            <p:nvPicPr>
              <p:cNvPr id="1030" name="Picture 6">
                <a:extLst>
                  <a:ext uri="{FF2B5EF4-FFF2-40B4-BE49-F238E27FC236}">
                    <a16:creationId xmlns:a16="http://schemas.microsoft.com/office/drawing/2014/main" id="{60276489-85AF-5EB0-2D73-86BD6E623CF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2062" t="13639" r="33042" b="16396"/>
              <a:stretch/>
            </p:blipFill>
            <p:spPr bwMode="auto">
              <a:xfrm>
                <a:off x="6995379" y="2585002"/>
                <a:ext cx="589546" cy="1182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CF49352-E1B2-00DD-7F91-5E4E816F5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1926" y="3178969"/>
                <a:ext cx="572999" cy="551170"/>
              </a:xfrm>
              <a:prstGeom prst="rect">
                <a:avLst/>
              </a:prstGeom>
              <a:noFill/>
              <a:extLst>
                <a:ext uri="{909E8E84-426E-40DD-AFC4-6F175D3DCCD1}">
                  <a14:hiddenFill xmlns:a14="http://schemas.microsoft.com/office/drawing/2010/main">
                    <a:solidFill>
                      <a:srgbClr val="FFFFFF"/>
                    </a:solidFill>
                  </a14:hiddenFill>
                </a:ext>
              </a:extLst>
            </p:spPr>
          </p:pic>
        </p:grpSp>
        <p:sp>
          <p:nvSpPr>
            <p:cNvPr id="453" name="フリーフォーム: 図形 452">
              <a:extLst>
                <a:ext uri="{FF2B5EF4-FFF2-40B4-BE49-F238E27FC236}">
                  <a16:creationId xmlns:a16="http://schemas.microsoft.com/office/drawing/2014/main" id="{7F0EA683-25CF-B44E-356D-42366886C5FA}"/>
                </a:ext>
              </a:extLst>
            </p:cNvPr>
            <p:cNvSpPr/>
            <p:nvPr/>
          </p:nvSpPr>
          <p:spPr>
            <a:xfrm>
              <a:off x="3249843" y="2371052"/>
              <a:ext cx="678180" cy="1459011"/>
            </a:xfrm>
            <a:custGeom>
              <a:avLst/>
              <a:gdLst>
                <a:gd name="connsiteX0" fmla="*/ 0 w 678180"/>
                <a:gd name="connsiteY0" fmla="*/ 1327658 h 1506715"/>
                <a:gd name="connsiteX1" fmla="*/ 312420 w 678180"/>
                <a:gd name="connsiteY1" fmla="*/ 1403858 h 1506715"/>
                <a:gd name="connsiteX2" fmla="*/ 373380 w 678180"/>
                <a:gd name="connsiteY2" fmla="*/ 100838 h 1506715"/>
                <a:gd name="connsiteX3" fmla="*/ 678180 w 678180"/>
                <a:gd name="connsiteY3" fmla="*/ 184658 h 1506715"/>
              </a:gdLst>
              <a:ahLst/>
              <a:cxnLst>
                <a:cxn ang="0">
                  <a:pos x="connsiteX0" y="connsiteY0"/>
                </a:cxn>
                <a:cxn ang="0">
                  <a:pos x="connsiteX1" y="connsiteY1"/>
                </a:cxn>
                <a:cxn ang="0">
                  <a:pos x="connsiteX2" y="connsiteY2"/>
                </a:cxn>
                <a:cxn ang="0">
                  <a:pos x="connsiteX3" y="connsiteY3"/>
                </a:cxn>
              </a:cxnLst>
              <a:rect l="l" t="t" r="r" b="b"/>
              <a:pathLst>
                <a:path w="678180" h="1506715">
                  <a:moveTo>
                    <a:pt x="0" y="1327658"/>
                  </a:moveTo>
                  <a:cubicBezTo>
                    <a:pt x="125095" y="1467993"/>
                    <a:pt x="250190" y="1608328"/>
                    <a:pt x="312420" y="1403858"/>
                  </a:cubicBezTo>
                  <a:cubicBezTo>
                    <a:pt x="374650" y="1199388"/>
                    <a:pt x="312420" y="304038"/>
                    <a:pt x="373380" y="100838"/>
                  </a:cubicBezTo>
                  <a:cubicBezTo>
                    <a:pt x="434340" y="-102362"/>
                    <a:pt x="556260" y="41148"/>
                    <a:pt x="678180" y="184658"/>
                  </a:cubicBezTo>
                </a:path>
              </a:pathLst>
            </a:custGeom>
            <a:noFill/>
            <a:ln w="31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6" name="図 455" descr="アイコン&#10;&#10;自動的に生成された説明">
              <a:extLst>
                <a:ext uri="{FF2B5EF4-FFF2-40B4-BE49-F238E27FC236}">
                  <a16:creationId xmlns:a16="http://schemas.microsoft.com/office/drawing/2014/main" id="{4DCD5F24-4427-5F1D-8F53-919485019B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4343" y="2874248"/>
              <a:ext cx="257657" cy="257657"/>
            </a:xfrm>
            <a:prstGeom prst="rect">
              <a:avLst/>
            </a:prstGeom>
          </p:spPr>
        </p:pic>
        <p:pic>
          <p:nvPicPr>
            <p:cNvPr id="457" name="図 456" descr="アイコン&#10;&#10;自動的に生成された説明">
              <a:extLst>
                <a:ext uri="{FF2B5EF4-FFF2-40B4-BE49-F238E27FC236}">
                  <a16:creationId xmlns:a16="http://schemas.microsoft.com/office/drawing/2014/main" id="{2A13A4C2-2F17-C668-1004-14A5FEB2D0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630620" y="2424766"/>
              <a:ext cx="257657" cy="257657"/>
            </a:xfrm>
            <a:prstGeom prst="rect">
              <a:avLst/>
            </a:prstGeom>
          </p:spPr>
        </p:pic>
        <p:pic>
          <p:nvPicPr>
            <p:cNvPr id="459" name="Picture 14">
              <a:extLst>
                <a:ext uri="{FF2B5EF4-FFF2-40B4-BE49-F238E27FC236}">
                  <a16:creationId xmlns:a16="http://schemas.microsoft.com/office/drawing/2014/main" id="{E4471BF0-EF78-9EA6-B017-7F641E0F8DD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526" t="19568" r="44772" b="7410"/>
            <a:stretch/>
          </p:blipFill>
          <p:spPr bwMode="auto">
            <a:xfrm>
              <a:off x="4769776" y="2660265"/>
              <a:ext cx="475641" cy="943279"/>
            </a:xfrm>
            <a:prstGeom prst="rect">
              <a:avLst/>
            </a:prstGeom>
            <a:noFill/>
            <a:extLst>
              <a:ext uri="{909E8E84-426E-40DD-AFC4-6F175D3DCCD1}">
                <a14:hiddenFill xmlns:a14="http://schemas.microsoft.com/office/drawing/2010/main">
                  <a:solidFill>
                    <a:srgbClr val="FFFFFF"/>
                  </a:solidFill>
                </a14:hiddenFill>
              </a:ext>
            </a:extLst>
          </p:spPr>
        </p:pic>
        <p:sp>
          <p:nvSpPr>
            <p:cNvPr id="460" name="テキスト ボックス 459">
              <a:extLst>
                <a:ext uri="{FF2B5EF4-FFF2-40B4-BE49-F238E27FC236}">
                  <a16:creationId xmlns:a16="http://schemas.microsoft.com/office/drawing/2014/main" id="{9765DC38-ADDE-F637-9AB2-6301784D4F8E}"/>
                </a:ext>
              </a:extLst>
            </p:cNvPr>
            <p:cNvSpPr txBox="1"/>
            <p:nvPr/>
          </p:nvSpPr>
          <p:spPr>
            <a:xfrm>
              <a:off x="4149892" y="3799961"/>
              <a:ext cx="1769228" cy="276999"/>
            </a:xfrm>
            <a:prstGeom prst="rect">
              <a:avLst/>
            </a:prstGeom>
            <a:noFill/>
          </p:spPr>
          <p:txBody>
            <a:bodyPr wrap="square" lIns="36000" rIns="36000" rtlCol="0">
              <a:spAutoFit/>
            </a:bodyPr>
            <a:lstStyle/>
            <a:p>
              <a:pPr algn="ctr"/>
              <a:r>
                <a:rPr lang="en-US" altLang="ja-JP" sz="1200" dirty="0">
                  <a:latin typeface="メイリオ" panose="020B0604030504040204" pitchFamily="50" charset="-128"/>
                  <a:ea typeface="メイリオ" panose="020B0604030504040204" pitchFamily="50" charset="-128"/>
                </a:rPr>
                <a:t>Wi-Fi</a:t>
              </a:r>
              <a:r>
                <a:rPr lang="ja-JP" altLang="en-US" sz="1200" dirty="0">
                  <a:latin typeface="メイリオ" panose="020B0604030504040204" pitchFamily="50" charset="-128"/>
                  <a:ea typeface="メイリオ" panose="020B0604030504040204" pitchFamily="50" charset="-128"/>
                </a:rPr>
                <a:t>ルータ</a:t>
              </a:r>
              <a:endParaRPr kumimoji="1" lang="ja-JP" altLang="en-US" sz="1200" dirty="0">
                <a:latin typeface="メイリオ" panose="020B0604030504040204" pitchFamily="50" charset="-128"/>
                <a:ea typeface="メイリオ" panose="020B0604030504040204" pitchFamily="50" charset="-128"/>
              </a:endParaRPr>
            </a:p>
          </p:txBody>
        </p:sp>
        <p:cxnSp>
          <p:nvCxnSpPr>
            <p:cNvPr id="462" name="直線コネクタ 461">
              <a:extLst>
                <a:ext uri="{FF2B5EF4-FFF2-40B4-BE49-F238E27FC236}">
                  <a16:creationId xmlns:a16="http://schemas.microsoft.com/office/drawing/2014/main" id="{71F0F107-E754-4DC0-526E-8EC1CC853FD9}"/>
                </a:ext>
              </a:extLst>
            </p:cNvPr>
            <p:cNvCxnSpPr/>
            <p:nvPr/>
          </p:nvCxnSpPr>
          <p:spPr bwMode="auto">
            <a:xfrm>
              <a:off x="5162550" y="3376143"/>
              <a:ext cx="457200" cy="0"/>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pic>
          <p:nvPicPr>
            <p:cNvPr id="463" name="図 462" descr="データベース 無料 アイコン - Icon-Icons.com">
              <a:extLst>
                <a:ext uri="{FF2B5EF4-FFF2-40B4-BE49-F238E27FC236}">
                  <a16:creationId xmlns:a16="http://schemas.microsoft.com/office/drawing/2014/main" id="{F767F174-86DE-4A9C-6E2B-17CA081917A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10400" y="2866695"/>
              <a:ext cx="472230" cy="429710"/>
            </a:xfrm>
            <a:prstGeom prst="rect">
              <a:avLst/>
            </a:prstGeom>
            <a:noFill/>
            <a:extLst>
              <a:ext uri="{909E8E84-426E-40DD-AFC4-6F175D3DCCD1}">
                <a14:hiddenFill xmlns:a14="http://schemas.microsoft.com/office/drawing/2010/main">
                  <a:solidFill>
                    <a:srgbClr val="FFFFFF"/>
                  </a:solidFill>
                </a14:hiddenFill>
              </a:ext>
            </a:extLst>
          </p:spPr>
        </p:pic>
        <p:cxnSp>
          <p:nvCxnSpPr>
            <p:cNvPr id="464" name="直線コネクタ 463">
              <a:extLst>
                <a:ext uri="{FF2B5EF4-FFF2-40B4-BE49-F238E27FC236}">
                  <a16:creationId xmlns:a16="http://schemas.microsoft.com/office/drawing/2014/main" id="{8D341599-C449-0920-D9DE-AD28CDEEEDE5}"/>
                </a:ext>
              </a:extLst>
            </p:cNvPr>
            <p:cNvCxnSpPr/>
            <p:nvPr/>
          </p:nvCxnSpPr>
          <p:spPr bwMode="auto">
            <a:xfrm>
              <a:off x="6552288" y="3097597"/>
              <a:ext cx="458112" cy="0"/>
            </a:xfrm>
            <a:prstGeom prst="line">
              <a:avLst/>
            </a:prstGeom>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p:spPr>
        </p:cxnSp>
        <p:sp>
          <p:nvSpPr>
            <p:cNvPr id="465" name="テキスト ボックス 464">
              <a:extLst>
                <a:ext uri="{FF2B5EF4-FFF2-40B4-BE49-F238E27FC236}">
                  <a16:creationId xmlns:a16="http://schemas.microsoft.com/office/drawing/2014/main" id="{76A05D01-69CE-DF86-B2B8-FDC3B69368A8}"/>
                </a:ext>
              </a:extLst>
            </p:cNvPr>
            <p:cNvSpPr txBox="1"/>
            <p:nvPr/>
          </p:nvSpPr>
          <p:spPr>
            <a:xfrm>
              <a:off x="6475453" y="3798189"/>
              <a:ext cx="1769228" cy="276999"/>
            </a:xfrm>
            <a:prstGeom prst="rect">
              <a:avLst/>
            </a:prstGeom>
            <a:noFill/>
          </p:spPr>
          <p:txBody>
            <a:bodyPr wrap="square" lIns="36000" rIns="36000" rtlCol="0">
              <a:spAutoFit/>
            </a:bodyPr>
            <a:lstStyle/>
            <a:p>
              <a:pPr algn="ctr"/>
              <a:r>
                <a:rPr kumimoji="1" lang="ja-JP" altLang="en-US" sz="1200" dirty="0">
                  <a:latin typeface="メイリオ" panose="020B0604030504040204" pitchFamily="50" charset="-128"/>
                  <a:ea typeface="メイリオ" panose="020B0604030504040204" pitchFamily="50" charset="-128"/>
                </a:rPr>
                <a:t>データベース</a:t>
              </a:r>
            </a:p>
          </p:txBody>
        </p:sp>
        <p:sp>
          <p:nvSpPr>
            <p:cNvPr id="467" name="テキスト ボックス 466">
              <a:extLst>
                <a:ext uri="{FF2B5EF4-FFF2-40B4-BE49-F238E27FC236}">
                  <a16:creationId xmlns:a16="http://schemas.microsoft.com/office/drawing/2014/main" id="{5599E933-78CB-378B-594A-CFED470D8783}"/>
                </a:ext>
              </a:extLst>
            </p:cNvPr>
            <p:cNvSpPr txBox="1"/>
            <p:nvPr/>
          </p:nvSpPr>
          <p:spPr>
            <a:xfrm>
              <a:off x="3091594" y="3795389"/>
              <a:ext cx="1769228" cy="276999"/>
            </a:xfrm>
            <a:prstGeom prst="rect">
              <a:avLst/>
            </a:prstGeom>
            <a:noFill/>
          </p:spPr>
          <p:txBody>
            <a:bodyPr wrap="square" lIns="36000" rIns="36000" rtlCol="0">
              <a:spAutoFit/>
            </a:bodyPr>
            <a:lstStyle/>
            <a:p>
              <a:pPr algn="ctr"/>
              <a:r>
                <a:rPr lang="ja-JP" altLang="en-US" sz="1200" dirty="0">
                  <a:latin typeface="メイリオ" panose="020B0604030504040204" pitchFamily="50" charset="-128"/>
                  <a:ea typeface="メイリオ" panose="020B0604030504040204" pitchFamily="50" charset="-128"/>
                </a:rPr>
                <a:t>マイコン</a:t>
              </a:r>
              <a:endParaRPr kumimoji="1" lang="ja-JP" altLang="en-US" sz="1200" dirty="0">
                <a:latin typeface="メイリオ" panose="020B0604030504040204" pitchFamily="50" charset="-128"/>
                <a:ea typeface="メイリオ" panose="020B0604030504040204" pitchFamily="50" charset="-128"/>
              </a:endParaRPr>
            </a:p>
          </p:txBody>
        </p:sp>
        <p:pic>
          <p:nvPicPr>
            <p:cNvPr id="469" name="図 468">
              <a:extLst>
                <a:ext uri="{FF2B5EF4-FFF2-40B4-BE49-F238E27FC236}">
                  <a16:creationId xmlns:a16="http://schemas.microsoft.com/office/drawing/2014/main" id="{10A22BD8-A710-00E9-182B-4BD4D2833755}"/>
                </a:ext>
              </a:extLst>
            </p:cNvPr>
            <p:cNvPicPr>
              <a:picLocks noChangeAspect="1"/>
            </p:cNvPicPr>
            <p:nvPr/>
          </p:nvPicPr>
          <p:blipFill>
            <a:blip r:embed="rId12">
              <a:clrChange>
                <a:clrFrom>
                  <a:srgbClr val="F7F7F7"/>
                </a:clrFrom>
                <a:clrTo>
                  <a:srgbClr val="F7F7F7">
                    <a:alpha val="0"/>
                  </a:srgbClr>
                </a:clrTo>
              </a:clrChange>
            </a:blip>
            <a:stretch>
              <a:fillRect/>
            </a:stretch>
          </p:blipFill>
          <p:spPr>
            <a:xfrm>
              <a:off x="8019676" y="2749317"/>
              <a:ext cx="691446" cy="631119"/>
            </a:xfrm>
            <a:prstGeom prst="rect">
              <a:avLst/>
            </a:prstGeom>
          </p:spPr>
        </p:pic>
        <p:sp>
          <p:nvSpPr>
            <p:cNvPr id="470" name="楕円 30">
              <a:extLst>
                <a:ext uri="{FF2B5EF4-FFF2-40B4-BE49-F238E27FC236}">
                  <a16:creationId xmlns:a16="http://schemas.microsoft.com/office/drawing/2014/main" id="{A104C903-E6A2-E558-7BC2-B70EAB32AF3B}"/>
                </a:ext>
              </a:extLst>
            </p:cNvPr>
            <p:cNvSpPr/>
            <p:nvPr/>
          </p:nvSpPr>
          <p:spPr bwMode="auto">
            <a:xfrm>
              <a:off x="7780497" y="2999820"/>
              <a:ext cx="90522" cy="195554"/>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39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sp>
          <p:nvSpPr>
            <p:cNvPr id="471" name="楕円 30">
              <a:extLst>
                <a:ext uri="{FF2B5EF4-FFF2-40B4-BE49-F238E27FC236}">
                  <a16:creationId xmlns:a16="http://schemas.microsoft.com/office/drawing/2014/main" id="{98438357-085C-7461-98CB-EC569F1DCB92}"/>
                </a:ext>
              </a:extLst>
            </p:cNvPr>
            <p:cNvSpPr/>
            <p:nvPr/>
          </p:nvSpPr>
          <p:spPr bwMode="auto">
            <a:xfrm rot="10800000">
              <a:off x="7631287" y="2999820"/>
              <a:ext cx="90522" cy="195554"/>
            </a:xfrm>
            <a:custGeom>
              <a:avLst/>
              <a:gdLst>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0 w 488376"/>
                <a:gd name="connsiteY4" fmla="*/ 24418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4" fmla="*/ 91440 w 488376"/>
                <a:gd name="connsiteY4" fmla="*/ 335628 h 488376"/>
                <a:gd name="connsiteX0" fmla="*/ 0 w 488376"/>
                <a:gd name="connsiteY0" fmla="*/ 244188 h 488376"/>
                <a:gd name="connsiteX1" fmla="*/ 244188 w 488376"/>
                <a:gd name="connsiteY1" fmla="*/ 0 h 488376"/>
                <a:gd name="connsiteX2" fmla="*/ 488376 w 488376"/>
                <a:gd name="connsiteY2" fmla="*/ 244188 h 488376"/>
                <a:gd name="connsiteX3" fmla="*/ 244188 w 488376"/>
                <a:gd name="connsiteY3" fmla="*/ 488376 h 488376"/>
                <a:gd name="connsiteX0" fmla="*/ 0 w 244188"/>
                <a:gd name="connsiteY0" fmla="*/ 0 h 488376"/>
                <a:gd name="connsiteX1" fmla="*/ 244188 w 244188"/>
                <a:gd name="connsiteY1" fmla="*/ 244188 h 488376"/>
                <a:gd name="connsiteX2" fmla="*/ 0 w 244188"/>
                <a:gd name="connsiteY2" fmla="*/ 488376 h 488376"/>
              </a:gdLst>
              <a:ahLst/>
              <a:cxnLst>
                <a:cxn ang="0">
                  <a:pos x="connsiteX0" y="connsiteY0"/>
                </a:cxn>
                <a:cxn ang="0">
                  <a:pos x="connsiteX1" y="connsiteY1"/>
                </a:cxn>
                <a:cxn ang="0">
                  <a:pos x="connsiteX2" y="connsiteY2"/>
                </a:cxn>
              </a:cxnLst>
              <a:rect l="l" t="t" r="r" b="b"/>
              <a:pathLst>
                <a:path w="244188" h="488376">
                  <a:moveTo>
                    <a:pt x="0" y="0"/>
                  </a:moveTo>
                  <a:cubicBezTo>
                    <a:pt x="81396" y="0"/>
                    <a:pt x="244188" y="109327"/>
                    <a:pt x="244188" y="244188"/>
                  </a:cubicBezTo>
                  <a:cubicBezTo>
                    <a:pt x="244188" y="379049"/>
                    <a:pt x="81396" y="488376"/>
                    <a:pt x="0" y="488376"/>
                  </a:cubicBezTo>
                </a:path>
              </a:pathLst>
            </a:custGeom>
            <a:noFill/>
            <a:ln w="38100" cap="flat" cmpd="sng" algn="ctr">
              <a:gradFill>
                <a:gsLst>
                  <a:gs pos="0">
                    <a:schemeClr val="bg1"/>
                  </a:gs>
                  <a:gs pos="16000">
                    <a:srgbClr val="00B0F0"/>
                  </a:gs>
                </a:gsLst>
                <a:lin ang="5400000" scaled="1"/>
              </a:gradFill>
              <a:prstDash val="solid"/>
              <a:round/>
              <a:headEnd type="none" w="med" len="med"/>
              <a:tailEnd type="triangle" w="med" len="med"/>
            </a:ln>
            <a:effectLst/>
          </p:spPr>
          <p:txBody>
            <a:bodyPr vert="horz" wrap="none" lIns="90000" tIns="108000" rIns="90000" bIns="46800" numCol="1" rtlCol="0" anchor="ctr" anchorCtr="0" compatLnSpc="1">
              <a:prstTxWarp prst="textNoShape">
                <a:avLst/>
              </a:prstTxWarp>
              <a:noAutofit/>
            </a:bodyPr>
            <a:lstStyle/>
            <a:p>
              <a:pPr marL="0" marR="0" lvl="0" indent="12700" algn="ctr" defTabSz="914400" rtl="0" eaLnBrk="1" fontAlgn="base" latinLnBrk="0" hangingPunct="1">
                <a:lnSpc>
                  <a:spcPct val="80000"/>
                </a:lnSpc>
                <a:spcBef>
                  <a:spcPct val="50000"/>
                </a:spcBef>
                <a:spcAft>
                  <a:spcPct val="0"/>
                </a:spcAft>
                <a:buClrTx/>
                <a:buSzTx/>
                <a:buFontTx/>
                <a:buNone/>
                <a:tabLst/>
                <a:defRPr/>
              </a:pPr>
              <a:endParaRPr kumimoji="1" lang="ja-JP" altLang="en-US" sz="1100" b="0" i="0" u="none" strike="noStrike" kern="1200" cap="none" spc="0" normalizeH="0" baseline="0" noProof="0" dirty="0">
                <a:ln>
                  <a:noFill/>
                </a:ln>
                <a:solidFill>
                  <a:srgbClr val="0070C0"/>
                </a:solidFill>
                <a:effectLst>
                  <a:glow rad="127000">
                    <a:srgbClr val="FFFFFF"/>
                  </a:glow>
                </a:effectLst>
                <a:uLnTx/>
                <a:uFillTx/>
                <a:latin typeface="Meiryo UI" panose="020B0604030504040204" pitchFamily="50" charset="-128"/>
                <a:ea typeface="Meiryo UI" panose="020B0604030504040204" pitchFamily="50" charset="-128"/>
              </a:endParaRPr>
            </a:p>
          </p:txBody>
        </p:sp>
      </p:grpSp>
      <p:sp>
        <p:nvSpPr>
          <p:cNvPr id="476" name="テキスト ボックス 475">
            <a:extLst>
              <a:ext uri="{FF2B5EF4-FFF2-40B4-BE49-F238E27FC236}">
                <a16:creationId xmlns:a16="http://schemas.microsoft.com/office/drawing/2014/main" id="{D3C92BE6-A09B-5788-4E88-4D8B289390DF}"/>
              </a:ext>
            </a:extLst>
          </p:cNvPr>
          <p:cNvSpPr txBox="1"/>
          <p:nvPr/>
        </p:nvSpPr>
        <p:spPr>
          <a:xfrm>
            <a:off x="4096823" y="3527834"/>
            <a:ext cx="4876351" cy="1077218"/>
          </a:xfrm>
          <a:prstGeom prst="rect">
            <a:avLst/>
          </a:prstGeom>
          <a:noFill/>
        </p:spPr>
        <p:txBody>
          <a:bodyPr wrap="square" lIns="36000" rIns="36000" rtlCol="0">
            <a:spAutoFit/>
          </a:bodyPr>
          <a:lstStyle/>
          <a:p>
            <a:pPr algn="l">
              <a:spcBef>
                <a:spcPts val="0"/>
              </a:spcBef>
            </a:pPr>
            <a:r>
              <a:rPr lang="ja-JP" altLang="en-US" sz="1600" dirty="0">
                <a:latin typeface="メイリオ" panose="020B0604030504040204" pitchFamily="50" charset="-128"/>
                <a:ea typeface="メイリオ" panose="020B0604030504040204" pitchFamily="50" charset="-128"/>
              </a:rPr>
              <a:t>電力計設置費用　　　　 </a:t>
            </a:r>
            <a:r>
              <a:rPr lang="en-US" altLang="ja-JP" sz="16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5,565k</a:t>
            </a:r>
            <a:r>
              <a:rPr lang="ja-JP" altLang="en-US" sz="1600" dirty="0">
                <a:latin typeface="メイリオ" panose="020B0604030504040204" pitchFamily="50" charset="-128"/>
                <a:ea typeface="メイリオ" panose="020B0604030504040204" pitchFamily="50" charset="-128"/>
              </a:rPr>
              <a:t>円</a:t>
            </a:r>
            <a:endParaRPr lang="en-US" altLang="ja-JP" sz="1600" dirty="0">
              <a:latin typeface="メイリオ" panose="020B0604030504040204" pitchFamily="50" charset="-128"/>
              <a:ea typeface="メイリオ" panose="020B0604030504040204" pitchFamily="50" charset="-128"/>
            </a:endParaRPr>
          </a:p>
          <a:p>
            <a:pPr algn="l">
              <a:spcBef>
                <a:spcPts val="0"/>
              </a:spcBef>
            </a:pPr>
            <a:r>
              <a:rPr lang="en-US" altLang="ja-JP" sz="1600" dirty="0">
                <a:latin typeface="メイリオ" panose="020B0604030504040204" pitchFamily="50" charset="-128"/>
                <a:ea typeface="メイリオ" panose="020B0604030504040204" pitchFamily="50" charset="-128"/>
              </a:rPr>
              <a:t>FY24</a:t>
            </a:r>
            <a:r>
              <a:rPr lang="ja-JP" altLang="en-US" sz="1600" dirty="0">
                <a:latin typeface="メイリオ" panose="020B0604030504040204" pitchFamily="50" charset="-128"/>
                <a:ea typeface="メイリオ" panose="020B0604030504040204" pitchFamily="50" charset="-128"/>
              </a:rPr>
              <a:t>東近江工具電気代　</a:t>
            </a:r>
            <a:r>
              <a:rPr lang="en-US" altLang="ja-JP" sz="16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rPr>
              <a:t>74,000k</a:t>
            </a:r>
            <a:r>
              <a:rPr lang="ja-JP" altLang="en-US" sz="1600" dirty="0">
                <a:latin typeface="メイリオ" panose="020B0604030504040204" pitchFamily="50" charset="-128"/>
                <a:ea typeface="メイリオ" panose="020B0604030504040204" pitchFamily="50" charset="-128"/>
              </a:rPr>
              <a:t>円</a:t>
            </a:r>
            <a:endParaRPr lang="en-US" altLang="ja-JP" sz="1600" dirty="0">
              <a:latin typeface="メイリオ" panose="020B0604030504040204" pitchFamily="50" charset="-128"/>
              <a:ea typeface="メイリオ" panose="020B0604030504040204" pitchFamily="50" charset="-128"/>
            </a:endParaRPr>
          </a:p>
          <a:p>
            <a:pPr algn="l">
              <a:spcBef>
                <a:spcPts val="0"/>
              </a:spcBef>
            </a:pPr>
            <a:r>
              <a:rPr lang="ja-JP" altLang="en-US" sz="1600" dirty="0">
                <a:latin typeface="メイリオ" panose="020B0604030504040204" pitchFamily="50" charset="-128"/>
                <a:ea typeface="メイリオ" panose="020B0604030504040204" pitchFamily="50" charset="-128"/>
              </a:rPr>
              <a:t>電力使用量削減見込み　 </a:t>
            </a:r>
            <a:r>
              <a:rPr lang="en-US" altLang="ja-JP" sz="16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3%</a:t>
            </a:r>
          </a:p>
          <a:p>
            <a:pPr algn="l">
              <a:spcBef>
                <a:spcPts val="0"/>
              </a:spcBef>
            </a:pPr>
            <a:r>
              <a:rPr lang="ja-JP" altLang="en-US" sz="1600" dirty="0">
                <a:latin typeface="メイリオ" panose="020B0604030504040204" pitchFamily="50" charset="-128"/>
                <a:ea typeface="メイリオ" panose="020B0604030504040204" pitchFamily="50" charset="-128"/>
              </a:rPr>
              <a:t>電気代削減見込み　　　　　</a:t>
            </a:r>
            <a:r>
              <a:rPr lang="en-US" altLang="ja-JP" sz="16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2,220k</a:t>
            </a:r>
            <a:r>
              <a:rPr lang="ja-JP" altLang="en-US" sz="1600" dirty="0">
                <a:latin typeface="メイリオ" panose="020B0604030504040204" pitchFamily="50" charset="-128"/>
                <a:ea typeface="メイリオ" panose="020B0604030504040204" pitchFamily="50" charset="-128"/>
              </a:rPr>
              <a:t>円</a:t>
            </a:r>
            <a:endParaRPr lang="en-US" altLang="ja-JP" sz="1600" dirty="0">
              <a:latin typeface="メイリオ" panose="020B0604030504040204" pitchFamily="50" charset="-128"/>
              <a:ea typeface="メイリオ" panose="020B0604030504040204" pitchFamily="50" charset="-128"/>
            </a:endParaRPr>
          </a:p>
        </p:txBody>
      </p:sp>
      <p:sp>
        <p:nvSpPr>
          <p:cNvPr id="478" name="正方形/長方形 477">
            <a:extLst>
              <a:ext uri="{FF2B5EF4-FFF2-40B4-BE49-F238E27FC236}">
                <a16:creationId xmlns:a16="http://schemas.microsoft.com/office/drawing/2014/main" id="{00101DA3-F668-ABC8-D649-0C0BE4ACCD35}"/>
              </a:ext>
            </a:extLst>
          </p:cNvPr>
          <p:cNvSpPr/>
          <p:nvPr/>
        </p:nvSpPr>
        <p:spPr bwMode="auto">
          <a:xfrm>
            <a:off x="4114111" y="5078468"/>
            <a:ext cx="4876351" cy="763726"/>
          </a:xfrm>
          <a:prstGeom prst="rect">
            <a:avLst/>
          </a:prstGeom>
          <a:gradFill>
            <a:gsLst>
              <a:gs pos="0">
                <a:schemeClr val="accent3">
                  <a:shade val="51000"/>
                  <a:satMod val="130000"/>
                  <a:lumMod val="72000"/>
                  <a:lumOff val="28000"/>
                </a:schemeClr>
              </a:gs>
              <a:gs pos="80000">
                <a:schemeClr val="accent3">
                  <a:shade val="93000"/>
                  <a:satMod val="130000"/>
                </a:schemeClr>
              </a:gs>
              <a:gs pos="100000">
                <a:schemeClr val="accent3">
                  <a:shade val="94000"/>
                  <a:satMod val="135000"/>
                </a:schemeClr>
              </a:gs>
            </a:gsLst>
          </a:gradFill>
          <a:ln>
            <a:headEnd/>
            <a:tailEnd/>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kumimoji="1" lang="ja-JP" altLang="en-US" dirty="0">
                <a:solidFill>
                  <a:schemeClr val="tx1"/>
                </a:solidFill>
                <a:latin typeface="Meiryo UI" panose="020B0604030504040204" pitchFamily="50" charset="-128"/>
                <a:ea typeface="Meiryo UI" panose="020B0604030504040204" pitchFamily="50" charset="-128"/>
              </a:rPr>
              <a:t>電力計設置費用　</a:t>
            </a:r>
            <a:r>
              <a:rPr lang="en-US" altLang="ja-JP" dirty="0">
                <a:solidFill>
                  <a:srgbClr val="0000FF"/>
                </a:solidFill>
                <a:latin typeface="Meiryo UI" panose="020B0604030504040204" pitchFamily="50" charset="-128"/>
                <a:ea typeface="Meiryo UI" panose="020B0604030504040204" pitchFamily="50" charset="-128"/>
              </a:rPr>
              <a:t>2</a:t>
            </a:r>
            <a:r>
              <a:rPr lang="ja-JP" altLang="en-US" dirty="0">
                <a:solidFill>
                  <a:srgbClr val="0000FF"/>
                </a:solidFill>
                <a:latin typeface="Meiryo UI" panose="020B0604030504040204" pitchFamily="50" charset="-128"/>
                <a:ea typeface="Meiryo UI" panose="020B0604030504040204" pitchFamily="50" charset="-128"/>
              </a:rPr>
              <a:t>年半</a:t>
            </a:r>
            <a:r>
              <a:rPr kumimoji="1" lang="ja-JP" altLang="en-US" dirty="0">
                <a:solidFill>
                  <a:srgbClr val="0000FF"/>
                </a:solidFill>
                <a:latin typeface="Meiryo UI" panose="020B0604030504040204" pitchFamily="50" charset="-128"/>
                <a:ea typeface="Meiryo UI" panose="020B0604030504040204" pitchFamily="50" charset="-128"/>
              </a:rPr>
              <a:t>で回収可能</a:t>
            </a:r>
            <a:endParaRPr kumimoji="1" lang="en-US" altLang="ja-JP" dirty="0">
              <a:solidFill>
                <a:srgbClr val="0000FF"/>
              </a:solidFill>
              <a:latin typeface="Meiryo UI" panose="020B0604030504040204" pitchFamily="50" charset="-128"/>
              <a:ea typeface="Meiryo UI" panose="020B0604030504040204" pitchFamily="50" charset="-128"/>
            </a:endParaRPr>
          </a:p>
        </p:txBody>
      </p:sp>
      <p:graphicFrame>
        <p:nvGraphicFramePr>
          <p:cNvPr id="34" name="表 33">
            <a:extLst>
              <a:ext uri="{FF2B5EF4-FFF2-40B4-BE49-F238E27FC236}">
                <a16:creationId xmlns:a16="http://schemas.microsoft.com/office/drawing/2014/main" id="{F9DD10FE-1D52-0291-DC5D-AC79C2EE7059}"/>
              </a:ext>
            </a:extLst>
          </p:cNvPr>
          <p:cNvGraphicFramePr>
            <a:graphicFrameLocks noGrp="1"/>
          </p:cNvGraphicFramePr>
          <p:nvPr>
            <p:extLst>
              <p:ext uri="{D42A27DB-BD31-4B8C-83A1-F6EECF244321}">
                <p14:modId xmlns:p14="http://schemas.microsoft.com/office/powerpoint/2010/main" val="4270956802"/>
              </p:ext>
            </p:extLst>
          </p:nvPr>
        </p:nvGraphicFramePr>
        <p:xfrm>
          <a:off x="367923" y="3476941"/>
          <a:ext cx="3505200" cy="2876550"/>
        </p:xfrm>
        <a:graphic>
          <a:graphicData uri="http://schemas.openxmlformats.org/drawingml/2006/table">
            <a:tbl>
              <a:tblPr/>
              <a:tblGrid>
                <a:gridCol w="1320800">
                  <a:extLst>
                    <a:ext uri="{9D8B030D-6E8A-4147-A177-3AD203B41FA5}">
                      <a16:colId xmlns:a16="http://schemas.microsoft.com/office/drawing/2014/main" val="123844246"/>
                    </a:ext>
                  </a:extLst>
                </a:gridCol>
                <a:gridCol w="685800">
                  <a:extLst>
                    <a:ext uri="{9D8B030D-6E8A-4147-A177-3AD203B41FA5}">
                      <a16:colId xmlns:a16="http://schemas.microsoft.com/office/drawing/2014/main" val="4292633369"/>
                    </a:ext>
                  </a:extLst>
                </a:gridCol>
                <a:gridCol w="685800">
                  <a:extLst>
                    <a:ext uri="{9D8B030D-6E8A-4147-A177-3AD203B41FA5}">
                      <a16:colId xmlns:a16="http://schemas.microsoft.com/office/drawing/2014/main" val="3454806543"/>
                    </a:ext>
                  </a:extLst>
                </a:gridCol>
                <a:gridCol w="812800">
                  <a:extLst>
                    <a:ext uri="{9D8B030D-6E8A-4147-A177-3AD203B41FA5}">
                      <a16:colId xmlns:a16="http://schemas.microsoft.com/office/drawing/2014/main" val="89281474"/>
                    </a:ext>
                  </a:extLst>
                </a:gridCol>
              </a:tblGrid>
              <a:tr h="23812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項目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1342251"/>
                  </a:ext>
                </a:extLst>
              </a:tr>
              <a:tr h="238125">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東近江工具設備数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A6A6A6"/>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A6A6A6"/>
                    </a:solidFill>
                  </a:tcPr>
                </a:tc>
                <a:extLst>
                  <a:ext uri="{0D108BD9-81ED-4DB2-BD59-A6C34878D82A}">
                    <a16:rowId xmlns:a16="http://schemas.microsoft.com/office/drawing/2014/main" val="3057172951"/>
                  </a:ext>
                </a:extLst>
              </a:tr>
              <a:tr h="23812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電力計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5576468"/>
                  </a:ext>
                </a:extLst>
              </a:tr>
              <a:tr h="23812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クランプセンサー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¥2,750,000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9036393"/>
                  </a:ext>
                </a:extLst>
              </a:tr>
              <a:tr h="23812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上位通信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8707632"/>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PC(IoT Door)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¥106,000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79441"/>
                  </a:ext>
                </a:extLst>
              </a:tr>
              <a:tr h="23812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無線</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LAN</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親機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1074587"/>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LAN</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ケーブル</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3345957"/>
                  </a:ext>
                </a:extLst>
              </a:tr>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LAN</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ケーブル</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8625784"/>
                  </a:ext>
                </a:extLst>
              </a:tr>
              <a:tr h="238125">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ハブ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9569610"/>
                  </a:ext>
                </a:extLst>
              </a:tr>
              <a:tr h="24765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100V</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電源整備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438182"/>
                  </a:ext>
                </a:extLst>
              </a:tr>
              <a:tr h="24765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¥5,565,000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6316192"/>
                  </a:ext>
                </a:extLst>
              </a:tr>
            </a:tbl>
          </a:graphicData>
        </a:graphic>
      </p:graphicFrame>
      <p:sp>
        <p:nvSpPr>
          <p:cNvPr id="35" name="テキスト ボックス 34">
            <a:extLst>
              <a:ext uri="{FF2B5EF4-FFF2-40B4-BE49-F238E27FC236}">
                <a16:creationId xmlns:a16="http://schemas.microsoft.com/office/drawing/2014/main" id="{3E41FFB8-73F5-A7F1-6EF8-0757ED2C7081}"/>
              </a:ext>
            </a:extLst>
          </p:cNvPr>
          <p:cNvSpPr txBox="1"/>
          <p:nvPr/>
        </p:nvSpPr>
        <p:spPr>
          <a:xfrm>
            <a:off x="4180563" y="4735679"/>
            <a:ext cx="4876351" cy="338554"/>
          </a:xfrm>
          <a:prstGeom prst="rect">
            <a:avLst/>
          </a:prstGeom>
          <a:noFill/>
        </p:spPr>
        <p:txBody>
          <a:bodyPr wrap="square" lIns="36000" rIns="36000" rtlCol="0">
            <a:spAutoFit/>
          </a:bodyPr>
          <a:lstStyle/>
          <a:p>
            <a:pPr algn="l">
              <a:spcBef>
                <a:spcPts val="0"/>
              </a:spcBef>
            </a:pP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	5,565 / 2,220</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2.51</a:t>
            </a:r>
          </a:p>
        </p:txBody>
      </p:sp>
    </p:spTree>
    <p:extLst>
      <p:ext uri="{BB962C8B-B14F-4D97-AF65-F5344CB8AC3E}">
        <p14:creationId xmlns:p14="http://schemas.microsoft.com/office/powerpoint/2010/main" val="187575934"/>
      </p:ext>
    </p:extLst>
  </p:cSld>
  <p:clrMapOvr>
    <a:masterClrMapping/>
  </p:clrMapOvr>
  <p:transition/>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99FF"/>
        </a:solidFill>
        <a:ln w="57150">
          <a:solidFill>
            <a:schemeClr val="bg1">
              <a:lumMod val="95000"/>
            </a:schemeClr>
          </a:solidFill>
        </a:ln>
        <a:effectLst/>
      </a:spPr>
      <a:bodyPr wrap="none" anchor="ctr">
        <a:normAutofit/>
      </a:bodyPr>
      <a:lstStyle>
        <a:defPPr algn="ctr">
          <a:defRPr sz="1600" dirty="0" smtClean="0">
            <a:solidFill>
              <a:schemeClr val="bg1"/>
            </a:solidFill>
            <a:latin typeface="HGPｺﾞｼｯｸE" panose="020B0900000000000000" pitchFamily="50" charset="-128"/>
            <a:ea typeface="HGPｺﾞｼｯｸE" panose="020B0900000000000000"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158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chemeClr val="bg2">
                    <a:alpha val="50000"/>
                  </a:schemeClr>
                </a:outerShdw>
              </a:effectLst>
            </a14:hiddenEffects>
          </a:ext>
        </a:extLst>
      </a:spPr>
      <a:bodyPr/>
      <a:lstStyle/>
    </a:lnDef>
    <a:txDef>
      <a:spPr>
        <a:noFill/>
      </a:spPr>
      <a:bodyPr wrap="square" lIns="36000" rIns="36000" rtlCol="0">
        <a:spAutoFit/>
      </a:bodyPr>
      <a:lstStyle>
        <a:defPPr algn="l">
          <a:defRPr kumimoji="1" sz="1600" dirty="0" smtClean="0">
            <a:latin typeface="メイリオ" panose="020B0604030504040204" pitchFamily="50" charset="-128"/>
            <a:ea typeface="メイリオ" panose="020B0604030504040204" pitchFamily="50" charset="-128"/>
          </a:defRPr>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E167B2A388F4E4AB93EB550EEA175CA" ma:contentTypeVersion="6" ma:contentTypeDescription="新しいドキュメントを作成します。" ma:contentTypeScope="" ma:versionID="fe9920ed73daaa26b01a142fe56a8939">
  <xsd:schema xmlns:xsd="http://www.w3.org/2001/XMLSchema" xmlns:xs="http://www.w3.org/2001/XMLSchema" xmlns:p="http://schemas.microsoft.com/office/2006/metadata/properties" xmlns:ns2="e352cf50-74a9-471b-8d1e-a4b93608725b" targetNamespace="http://schemas.microsoft.com/office/2006/metadata/properties" ma:root="true" ma:fieldsID="99b208d921f9e6539523f486f2a4b734" ns2:_="">
    <xsd:import namespace="e352cf50-74a9-471b-8d1e-a4b93608725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52cf50-74a9-471b-8d1e-a4b9360872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48069F-DD85-4A18-960C-FB8F88B323E5}">
  <ds:schemaRefs>
    <ds:schemaRef ds:uri="http://schemas.microsoft.com/sharepoint/v3/contenttype/forms"/>
  </ds:schemaRefs>
</ds:datastoreItem>
</file>

<file path=customXml/itemProps2.xml><?xml version="1.0" encoding="utf-8"?>
<ds:datastoreItem xmlns:ds="http://schemas.openxmlformats.org/officeDocument/2006/customXml" ds:itemID="{43E6462E-6BCE-4727-9793-334CCC420B3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352cf50-74a9-471b-8d1e-a4b93608725b"/>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7C37CC3-19FC-48DD-A44F-234294CE3ABD}">
  <ds:schemaRefs>
    <ds:schemaRef ds:uri="e352cf50-74a9-471b-8d1e-a4b9360872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10669</TotalTime>
  <Words>714</Words>
  <Application>Microsoft Office PowerPoint</Application>
  <PresentationFormat>画面に合わせる (4:3)</PresentationFormat>
  <Paragraphs>126</Paragraphs>
  <Slides>3</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vt:i4>
      </vt:variant>
    </vt:vector>
  </HeadingPairs>
  <TitlesOfParts>
    <vt:vector size="11" baseType="lpstr">
      <vt:lpstr>HGPｺﾞｼｯｸE</vt:lpstr>
      <vt:lpstr>HGP創英角ｺﾞｼｯｸUB</vt:lpstr>
      <vt:lpstr>Meiryo UI</vt:lpstr>
      <vt:lpstr>メイリオ</vt:lpstr>
      <vt:lpstr>游ゴシック</vt:lpstr>
      <vt:lpstr>Arial</vt:lpstr>
      <vt:lpstr>Times</vt:lpstr>
      <vt:lpstr>標準デザイン</vt:lpstr>
      <vt:lpstr>PowerPoint プレゼンテーション</vt:lpstr>
      <vt:lpstr>PowerPoint プレゼンテーション</vt:lpstr>
      <vt:lpstr>PowerPoint プレゼンテーション</vt:lpstr>
    </vt:vector>
  </TitlesOfParts>
  <Company>KC_CT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COMM_070401824</dc:creator>
  <cp:lastModifiedBy>Nishi Masakazu　( 西　正和 )</cp:lastModifiedBy>
  <cp:revision>975</cp:revision>
  <cp:lastPrinted>2022-09-16T12:19:14Z</cp:lastPrinted>
  <dcterms:created xsi:type="dcterms:W3CDTF">2008-12-02T00:24:43Z</dcterms:created>
  <dcterms:modified xsi:type="dcterms:W3CDTF">2024-10-04T10:08:19Z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0x010100AE167B2A388F4E4AB93EB550EEA175CA</vt:lpwstr>
  </property>
</Properties>
</file>