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1CC38-3818-4420-8812-2159309769FA}" v="342" dt="2021-10-19T08:03:15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>
        <p:scale>
          <a:sx n="70" d="100"/>
          <a:sy n="70" d="100"/>
        </p:scale>
        <p:origin x="5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 .Masaki" userId="e9e9f9426abe4243" providerId="LiveId" clId="{90C1CC38-3818-4420-8812-2159309769FA}"/>
    <pc:docChg chg="custSel addSld modSld sldOrd">
      <pc:chgData name="Y .Masaki" userId="e9e9f9426abe4243" providerId="LiveId" clId="{90C1CC38-3818-4420-8812-2159309769FA}" dt="2021-10-26T02:05:58.047" v="339" actId="1076"/>
      <pc:docMkLst>
        <pc:docMk/>
      </pc:docMkLst>
      <pc:sldChg chg="modSp mod">
        <pc:chgData name="Y .Masaki" userId="e9e9f9426abe4243" providerId="LiveId" clId="{90C1CC38-3818-4420-8812-2159309769FA}" dt="2021-10-19T08:03:15.043" v="338" actId="14100"/>
        <pc:sldMkLst>
          <pc:docMk/>
          <pc:sldMk cId="1217142279" sldId="257"/>
        </pc:sldMkLst>
        <pc:picChg chg="mod">
          <ac:chgData name="Y .Masaki" userId="e9e9f9426abe4243" providerId="LiveId" clId="{90C1CC38-3818-4420-8812-2159309769FA}" dt="2021-10-19T08:02:55.137" v="333" actId="14100"/>
          <ac:picMkLst>
            <pc:docMk/>
            <pc:sldMk cId="1217142279" sldId="257"/>
            <ac:picMk id="15" creationId="{B13F08BE-1B52-4A53-A279-6F75D5DC7F1D}"/>
          </ac:picMkLst>
        </pc:picChg>
        <pc:picChg chg="mod">
          <ac:chgData name="Y .Masaki" userId="e9e9f9426abe4243" providerId="LiveId" clId="{90C1CC38-3818-4420-8812-2159309769FA}" dt="2021-10-19T08:03:03.527" v="335" actId="1076"/>
          <ac:picMkLst>
            <pc:docMk/>
            <pc:sldMk cId="1217142279" sldId="257"/>
            <ac:picMk id="17" creationId="{DD1F70D5-7ACB-44BB-AF92-D8A16885784E}"/>
          </ac:picMkLst>
        </pc:picChg>
        <pc:picChg chg="mod">
          <ac:chgData name="Y .Masaki" userId="e9e9f9426abe4243" providerId="LiveId" clId="{90C1CC38-3818-4420-8812-2159309769FA}" dt="2021-10-19T08:03:15.043" v="338" actId="14100"/>
          <ac:picMkLst>
            <pc:docMk/>
            <pc:sldMk cId="1217142279" sldId="257"/>
            <ac:picMk id="19" creationId="{5F506711-E357-4B99-822F-A167D2E4C051}"/>
          </ac:picMkLst>
        </pc:picChg>
      </pc:sldChg>
      <pc:sldChg chg="addSp delSp modSp mod modClrScheme chgLayout">
        <pc:chgData name="Y .Masaki" userId="e9e9f9426abe4243" providerId="LiveId" clId="{90C1CC38-3818-4420-8812-2159309769FA}" dt="2021-10-19T08:02:01.815" v="332" actId="20577"/>
        <pc:sldMkLst>
          <pc:docMk/>
          <pc:sldMk cId="3134436063" sldId="258"/>
        </pc:sldMkLst>
        <pc:spChg chg="mod ord">
          <ac:chgData name="Y .Masaki" userId="e9e9f9426abe4243" providerId="LiveId" clId="{90C1CC38-3818-4420-8812-2159309769FA}" dt="2021-10-19T08:00:54.545" v="209" actId="700"/>
          <ac:spMkLst>
            <pc:docMk/>
            <pc:sldMk cId="3134436063" sldId="258"/>
            <ac:spMk id="2" creationId="{2E63F58D-A3F9-4CB2-BFE0-FB9E19F76B89}"/>
          </ac:spMkLst>
        </pc:spChg>
        <pc:spChg chg="add del mod ord">
          <ac:chgData name="Y .Masaki" userId="e9e9f9426abe4243" providerId="LiveId" clId="{90C1CC38-3818-4420-8812-2159309769FA}" dt="2021-10-19T08:00:54.545" v="209" actId="700"/>
          <ac:spMkLst>
            <pc:docMk/>
            <pc:sldMk cId="3134436063" sldId="258"/>
            <ac:spMk id="4" creationId="{9669AA48-2AB7-41DA-882A-AD4880A06509}"/>
          </ac:spMkLst>
        </pc:spChg>
        <pc:spChg chg="add del mod">
          <ac:chgData name="Y .Masaki" userId="e9e9f9426abe4243" providerId="LiveId" clId="{90C1CC38-3818-4420-8812-2159309769FA}" dt="2021-10-19T08:00:54.545" v="209" actId="700"/>
          <ac:spMkLst>
            <pc:docMk/>
            <pc:sldMk cId="3134436063" sldId="258"/>
            <ac:spMk id="6" creationId="{14F157C5-1B3A-4D88-88CC-A087585E4264}"/>
          </ac:spMkLst>
        </pc:spChg>
        <pc:spChg chg="mod ord">
          <ac:chgData name="Y .Masaki" userId="e9e9f9426abe4243" providerId="LiveId" clId="{90C1CC38-3818-4420-8812-2159309769FA}" dt="2021-10-19T08:02:01.815" v="332" actId="20577"/>
          <ac:spMkLst>
            <pc:docMk/>
            <pc:sldMk cId="3134436063" sldId="258"/>
            <ac:spMk id="8" creationId="{F5FFE57C-72C6-42AC-BB6F-880620D66534}"/>
          </ac:spMkLst>
        </pc:spChg>
        <pc:spChg chg="del mod ord">
          <ac:chgData name="Y .Masaki" userId="e9e9f9426abe4243" providerId="LiveId" clId="{90C1CC38-3818-4420-8812-2159309769FA}" dt="2021-10-19T08:01:02.630" v="214" actId="478"/>
          <ac:spMkLst>
            <pc:docMk/>
            <pc:sldMk cId="3134436063" sldId="258"/>
            <ac:spMk id="10" creationId="{D44F04BF-928D-4A4D-99C5-02FD07887AF5}"/>
          </ac:spMkLst>
        </pc:spChg>
        <pc:picChg chg="del">
          <ac:chgData name="Y .Masaki" userId="e9e9f9426abe4243" providerId="LiveId" clId="{90C1CC38-3818-4420-8812-2159309769FA}" dt="2021-10-19T08:00:40.735" v="206" actId="478"/>
          <ac:picMkLst>
            <pc:docMk/>
            <pc:sldMk cId="3134436063" sldId="258"/>
            <ac:picMk id="13" creationId="{C073DB4E-A289-4446-B9ED-2F1D2DCDBCD0}"/>
          </ac:picMkLst>
        </pc:picChg>
        <pc:picChg chg="del mod">
          <ac:chgData name="Y .Masaki" userId="e9e9f9426abe4243" providerId="LiveId" clId="{90C1CC38-3818-4420-8812-2159309769FA}" dt="2021-10-19T08:00:43.352" v="208" actId="478"/>
          <ac:picMkLst>
            <pc:docMk/>
            <pc:sldMk cId="3134436063" sldId="258"/>
            <ac:picMk id="15" creationId="{CAF40B4F-8650-4A44-8408-AB0D4D7FD7E7}"/>
          </ac:picMkLst>
        </pc:picChg>
      </pc:sldChg>
      <pc:sldChg chg="addSp delSp modSp new mod ord">
        <pc:chgData name="Y .Masaki" userId="e9e9f9426abe4243" providerId="LiveId" clId="{90C1CC38-3818-4420-8812-2159309769FA}" dt="2021-10-26T02:05:58.047" v="339" actId="1076"/>
        <pc:sldMkLst>
          <pc:docMk/>
          <pc:sldMk cId="4104273286" sldId="262"/>
        </pc:sldMkLst>
        <pc:spChg chg="del">
          <ac:chgData name="Y .Masaki" userId="e9e9f9426abe4243" providerId="LiveId" clId="{90C1CC38-3818-4420-8812-2159309769FA}" dt="2021-10-19T07:51:35.336" v="95" actId="478"/>
          <ac:spMkLst>
            <pc:docMk/>
            <pc:sldMk cId="4104273286" sldId="262"/>
            <ac:spMk id="2" creationId="{43CDB635-25B1-44A6-AA92-C6B174DFB48E}"/>
          </ac:spMkLst>
        </pc:spChg>
        <pc:spChg chg="del">
          <ac:chgData name="Y .Masaki" userId="e9e9f9426abe4243" providerId="LiveId" clId="{90C1CC38-3818-4420-8812-2159309769FA}" dt="2021-10-19T07:45:48.223" v="2" actId="1957"/>
          <ac:spMkLst>
            <pc:docMk/>
            <pc:sldMk cId="4104273286" sldId="262"/>
            <ac:spMk id="3" creationId="{A021D27F-34C5-4539-9B8B-175424412E85}"/>
          </ac:spMkLst>
        </pc:spChg>
        <pc:graphicFrameChg chg="add mod">
          <ac:chgData name="Y .Masaki" userId="e9e9f9426abe4243" providerId="LiveId" clId="{90C1CC38-3818-4420-8812-2159309769FA}" dt="2021-10-26T02:05:58.047" v="339" actId="1076"/>
          <ac:graphicFrameMkLst>
            <pc:docMk/>
            <pc:sldMk cId="4104273286" sldId="262"/>
            <ac:graphicFrameMk id="6" creationId="{F89522AF-7FFB-410F-B9CF-5F3BDA65109E}"/>
          </ac:graphicFrameMkLst>
        </pc:graphicFrameChg>
      </pc:sldChg>
      <pc:sldChg chg="addSp delSp modSp new mod ord">
        <pc:chgData name="Y .Masaki" userId="e9e9f9426abe4243" providerId="LiveId" clId="{90C1CC38-3818-4420-8812-2159309769FA}" dt="2021-10-19T07:59:11.521" v="201"/>
        <pc:sldMkLst>
          <pc:docMk/>
          <pc:sldMk cId="1106703542" sldId="263"/>
        </pc:sldMkLst>
        <pc:spChg chg="del">
          <ac:chgData name="Y .Masaki" userId="e9e9f9426abe4243" providerId="LiveId" clId="{90C1CC38-3818-4420-8812-2159309769FA}" dt="2021-10-19T07:56:22.604" v="153" actId="478"/>
          <ac:spMkLst>
            <pc:docMk/>
            <pc:sldMk cId="1106703542" sldId="263"/>
            <ac:spMk id="2" creationId="{EC79D128-2CC6-4C57-8AB5-B1C14894F759}"/>
          </ac:spMkLst>
        </pc:spChg>
        <pc:spChg chg="del">
          <ac:chgData name="Y .Masaki" userId="e9e9f9426abe4243" providerId="LiveId" clId="{90C1CC38-3818-4420-8812-2159309769FA}" dt="2021-10-19T07:52:53.270" v="102" actId="1957"/>
          <ac:spMkLst>
            <pc:docMk/>
            <pc:sldMk cId="1106703542" sldId="263"/>
            <ac:spMk id="3" creationId="{57D1995D-5563-4F7C-B07F-8A9A30D0E151}"/>
          </ac:spMkLst>
        </pc:spChg>
        <pc:graphicFrameChg chg="add mod">
          <ac:chgData name="Y .Masaki" userId="e9e9f9426abe4243" providerId="LiveId" clId="{90C1CC38-3818-4420-8812-2159309769FA}" dt="2021-10-19T07:58:12.525" v="193"/>
          <ac:graphicFrameMkLst>
            <pc:docMk/>
            <pc:sldMk cId="1106703542" sldId="263"/>
            <ac:graphicFrameMk id="6" creationId="{192EE009-7A88-4344-ACE9-2CEEA5203D6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リュック数・トートバッグの持ち方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男性学生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リュック</c:v>
                </c:pt>
                <c:pt idx="1">
                  <c:v>肩掛け</c:v>
                </c:pt>
                <c:pt idx="2">
                  <c:v>肘掛け</c:v>
                </c:pt>
                <c:pt idx="3">
                  <c:v>手持ち</c:v>
                </c:pt>
                <c:pt idx="4">
                  <c:v>肩の後ろ</c:v>
                </c:pt>
                <c:pt idx="5">
                  <c:v>キャリー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</c:v>
                </c:pt>
                <c:pt idx="1">
                  <c:v>14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0-44CD-A5C5-EED8506459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女性学生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リュック</c:v>
                </c:pt>
                <c:pt idx="1">
                  <c:v>肩掛け</c:v>
                </c:pt>
                <c:pt idx="2">
                  <c:v>肘掛け</c:v>
                </c:pt>
                <c:pt idx="3">
                  <c:v>手持ち</c:v>
                </c:pt>
                <c:pt idx="4">
                  <c:v>肩の後ろ</c:v>
                </c:pt>
                <c:pt idx="5">
                  <c:v>キャリー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38</c:v>
                </c:pt>
                <c:pt idx="1">
                  <c:v>37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70-44CD-A5C5-EED8506459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男性大人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リュック</c:v>
                </c:pt>
                <c:pt idx="1">
                  <c:v>肩掛け</c:v>
                </c:pt>
                <c:pt idx="2">
                  <c:v>肘掛け</c:v>
                </c:pt>
                <c:pt idx="3">
                  <c:v>手持ち</c:v>
                </c:pt>
                <c:pt idx="4">
                  <c:v>肩の後ろ</c:v>
                </c:pt>
                <c:pt idx="5">
                  <c:v>キャリー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0-44CD-A5C5-EED8506459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女性大人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リュック</c:v>
                </c:pt>
                <c:pt idx="1">
                  <c:v>肩掛け</c:v>
                </c:pt>
                <c:pt idx="2">
                  <c:v>肘掛け</c:v>
                </c:pt>
                <c:pt idx="3">
                  <c:v>手持ち</c:v>
                </c:pt>
                <c:pt idx="4">
                  <c:v>肩の後ろ</c:v>
                </c:pt>
                <c:pt idx="5">
                  <c:v>キャリー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70-44CD-A5C5-EED850645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233392"/>
        <c:axId val="582233808"/>
      </c:barChart>
      <c:catAx>
        <c:axId val="582233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2233808"/>
        <c:crosses val="autoZero"/>
        <c:auto val="1"/>
        <c:lblAlgn val="ctr"/>
        <c:lblOffset val="100"/>
        <c:noMultiLvlLbl val="0"/>
      </c:catAx>
      <c:valAx>
        <c:axId val="5822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223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鞄の色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男性学生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黒</c:v>
                </c:pt>
                <c:pt idx="1">
                  <c:v>白</c:v>
                </c:pt>
                <c:pt idx="2">
                  <c:v>ベージュ</c:v>
                </c:pt>
                <c:pt idx="3">
                  <c:v>ブラウン</c:v>
                </c:pt>
                <c:pt idx="4">
                  <c:v>グレー</c:v>
                </c:pt>
                <c:pt idx="5">
                  <c:v>紺</c:v>
                </c:pt>
                <c:pt idx="6">
                  <c:v>ピンク</c:v>
                </c:pt>
                <c:pt idx="7">
                  <c:v>赤</c:v>
                </c:pt>
                <c:pt idx="8">
                  <c:v>柄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56</c:v>
                </c:pt>
                <c:pt idx="1">
                  <c:v>8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5-45B9-BF69-C0D58B9896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女性学生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黒</c:v>
                </c:pt>
                <c:pt idx="1">
                  <c:v>白</c:v>
                </c:pt>
                <c:pt idx="2">
                  <c:v>ベージュ</c:v>
                </c:pt>
                <c:pt idx="3">
                  <c:v>ブラウン</c:v>
                </c:pt>
                <c:pt idx="4">
                  <c:v>グレー</c:v>
                </c:pt>
                <c:pt idx="5">
                  <c:v>紺</c:v>
                </c:pt>
                <c:pt idx="6">
                  <c:v>ピンク</c:v>
                </c:pt>
                <c:pt idx="7">
                  <c:v>赤</c:v>
                </c:pt>
                <c:pt idx="8">
                  <c:v>柄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31</c:v>
                </c:pt>
                <c:pt idx="1">
                  <c:v>27</c:v>
                </c:pt>
                <c:pt idx="2">
                  <c:v>11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E5-45B9-BF69-C0D58B9896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男性大人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黒</c:v>
                </c:pt>
                <c:pt idx="1">
                  <c:v>白</c:v>
                </c:pt>
                <c:pt idx="2">
                  <c:v>ベージュ</c:v>
                </c:pt>
                <c:pt idx="3">
                  <c:v>ブラウン</c:v>
                </c:pt>
                <c:pt idx="4">
                  <c:v>グレー</c:v>
                </c:pt>
                <c:pt idx="5">
                  <c:v>紺</c:v>
                </c:pt>
                <c:pt idx="6">
                  <c:v>ピンク</c:v>
                </c:pt>
                <c:pt idx="7">
                  <c:v>赤</c:v>
                </c:pt>
                <c:pt idx="8">
                  <c:v>柄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E5-45B9-BF69-C0D58B9896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女性大人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黒</c:v>
                </c:pt>
                <c:pt idx="1">
                  <c:v>白</c:v>
                </c:pt>
                <c:pt idx="2">
                  <c:v>ベージュ</c:v>
                </c:pt>
                <c:pt idx="3">
                  <c:v>ブラウン</c:v>
                </c:pt>
                <c:pt idx="4">
                  <c:v>グレー</c:v>
                </c:pt>
                <c:pt idx="5">
                  <c:v>紺</c:v>
                </c:pt>
                <c:pt idx="6">
                  <c:v>ピンク</c:v>
                </c:pt>
                <c:pt idx="7">
                  <c:v>赤</c:v>
                </c:pt>
                <c:pt idx="8">
                  <c:v>柄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5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E5-45B9-BF69-C0D58B989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508272"/>
        <c:axId val="721506192"/>
      </c:barChart>
      <c:catAx>
        <c:axId val="72150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1506192"/>
        <c:crosses val="autoZero"/>
        <c:auto val="1"/>
        <c:lblAlgn val="ctr"/>
        <c:lblOffset val="100"/>
        <c:noMultiLvlLbl val="0"/>
      </c:catAx>
      <c:valAx>
        <c:axId val="72150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150827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2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47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8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0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39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10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3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8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7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5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9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1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43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A4E852-D77A-4B7B-AF37-43BF0369D780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7A9D1-8D29-47CF-ADED-64D647E46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9</a:t>
            </a:r>
            <a:r>
              <a:rPr kumimoji="1" lang="ja-JP" altLang="en-US"/>
              <a:t>班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D551C9-BD8F-447C-B708-A037FCE22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32BC-DC77-40F4-BFEE-C19C9357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/>
              <a:t>調べた場所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1E0E5FD-70F4-41E7-AA5F-503078FDB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/>
              <a:t>ＭＭＣ前</a:t>
            </a:r>
          </a:p>
        </p:txBody>
      </p:sp>
      <p:pic>
        <p:nvPicPr>
          <p:cNvPr id="15" name="コンテンツ プレースホルダー 14" descr="建物, 屋外, 座る, レンガ が含まれている画像&#10;&#10;自動的に生成された説明">
            <a:extLst>
              <a:ext uri="{FF2B5EF4-FFF2-40B4-BE49-F238E27FC236}">
                <a16:creationId xmlns:a16="http://schemas.microsoft.com/office/drawing/2014/main" id="{B13F08BE-1B52-4A53-A279-6F75D5DC7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8" y="3429000"/>
            <a:ext cx="2730477" cy="2047081"/>
          </a:xfr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3B665ECE-6AD0-41FB-8A84-A848ED75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ja-JP" altLang="en-US"/>
              <a:t>マークイズ前</a:t>
            </a:r>
          </a:p>
        </p:txBody>
      </p:sp>
      <p:pic>
        <p:nvPicPr>
          <p:cNvPr id="17" name="コンテンツ プレースホルダー 16" descr="建物, フェンス, ランプ, 男 が含まれている画像&#10;&#10;自動的に生成された説明">
            <a:extLst>
              <a:ext uri="{FF2B5EF4-FFF2-40B4-BE49-F238E27FC236}">
                <a16:creationId xmlns:a16="http://schemas.microsoft.com/office/drawing/2014/main" id="{DD1F70D5-7ACB-44BB-AF92-D8A1688578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15" y="3428206"/>
            <a:ext cx="2730500" cy="2047875"/>
          </a:xfrm>
        </p:spPr>
      </p:pic>
      <p:pic>
        <p:nvPicPr>
          <p:cNvPr id="19" name="図 18" descr="歩道の上にある広場&#10;&#10;中程度の精度で自動的に生成された説明">
            <a:extLst>
              <a:ext uri="{FF2B5EF4-FFF2-40B4-BE49-F238E27FC236}">
                <a16:creationId xmlns:a16="http://schemas.microsoft.com/office/drawing/2014/main" id="{5F506711-E357-4B99-822F-A167D2E4C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12" y="3428205"/>
            <a:ext cx="2731537" cy="20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3F58D-A3F9-4CB2-BFE0-FB9E19F7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b="1"/>
              <a:t>MMC </a:t>
            </a:r>
            <a:r>
              <a:rPr kumimoji="1" lang="ja-JP" altLang="en-US" sz="5400" b="1"/>
              <a:t>前（全</a:t>
            </a:r>
            <a:r>
              <a:rPr lang="ja-JP" altLang="en-US" sz="5400" b="1"/>
              <a:t>２６９</a:t>
            </a:r>
            <a:r>
              <a:rPr kumimoji="1" lang="ja-JP" altLang="en-US" sz="5400" b="1"/>
              <a:t>人）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F5FFE57C-72C6-42AC-BB6F-880620D6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/>
              <a:t>主な項目</a:t>
            </a:r>
            <a:endParaRPr lang="en-US" altLang="ja-JP" b="1"/>
          </a:p>
          <a:p>
            <a:r>
              <a:rPr lang="ja-JP" altLang="en-US" b="1"/>
              <a:t>リュックを持っている人の数</a:t>
            </a:r>
            <a:endParaRPr lang="en-US" altLang="ja-JP" b="1"/>
          </a:p>
          <a:p>
            <a:endParaRPr lang="en-US" altLang="ja-JP" b="1"/>
          </a:p>
          <a:p>
            <a:r>
              <a:rPr lang="ja-JP" altLang="en-US" b="1"/>
              <a:t>リュック・トートバッグの色や持ち方</a:t>
            </a:r>
          </a:p>
        </p:txBody>
      </p:sp>
    </p:spTree>
    <p:extLst>
      <p:ext uri="{BB962C8B-B14F-4D97-AF65-F5344CB8AC3E}">
        <p14:creationId xmlns:p14="http://schemas.microsoft.com/office/powerpoint/2010/main" val="313443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F89522AF-7FFB-410F-B9CF-5F3BDA651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87170"/>
              </p:ext>
            </p:extLst>
          </p:nvPr>
        </p:nvGraphicFramePr>
        <p:xfrm>
          <a:off x="811596" y="1791029"/>
          <a:ext cx="9601200" cy="449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427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192EE009-7A88-4344-ACE9-2CEEA520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515202"/>
              </p:ext>
            </p:extLst>
          </p:nvPr>
        </p:nvGraphicFramePr>
        <p:xfrm>
          <a:off x="1295400" y="1657350"/>
          <a:ext cx="960120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70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1839B-BE8C-45BC-A623-6D18F59F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鞄の傾向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57304E1-CA42-4A66-9CF1-EADC330E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10518"/>
          </a:xfrm>
        </p:spPr>
        <p:txBody>
          <a:bodyPr/>
          <a:lstStyle/>
          <a:p>
            <a:r>
              <a:rPr lang="ja-JP" altLang="en-US"/>
              <a:t>トートバッグ　→　ベージュが多い。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リュック　→　ほとんどが</a:t>
            </a:r>
            <a:r>
              <a:rPr lang="ja-JP" altLang="en-US">
                <a:highlight>
                  <a:srgbClr val="FFFF00"/>
                </a:highlight>
              </a:rPr>
              <a:t>黒</a:t>
            </a:r>
            <a:r>
              <a:rPr lang="ja-JP" altLang="en-US"/>
              <a:t>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柄のついたリュックがほとんどない</a:t>
            </a:r>
            <a:endParaRPr lang="en-US" altLang="ja-JP"/>
          </a:p>
          <a:p>
            <a:endParaRPr lang="en-US" altLang="ja-JP"/>
          </a:p>
          <a:p>
            <a:r>
              <a:rPr lang="ja-JP" altLang="en-US">
                <a:highlight>
                  <a:srgbClr val="FFFF00"/>
                </a:highlight>
              </a:rPr>
              <a:t>”学校なのに”</a:t>
            </a:r>
            <a:r>
              <a:rPr lang="ja-JP" altLang="en-US"/>
              <a:t>持っていない人が</a:t>
            </a:r>
            <a:r>
              <a:rPr lang="en-US" altLang="ja-JP"/>
              <a:t>7</a:t>
            </a:r>
            <a:r>
              <a:rPr lang="ja-JP" altLang="en-US"/>
              <a:t>人いた。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851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BB93C-A4B1-41F6-A0B6-527C3D0B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C145765-8DE5-4A1B-9F1C-E6E4D39D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highlight>
                  <a:srgbClr val="FFFF00"/>
                </a:highlight>
              </a:rPr>
              <a:t>全体的に黒色が多く</a:t>
            </a:r>
            <a:r>
              <a:rPr lang="ja-JP" altLang="en-US"/>
              <a:t>、派手な色はほとんどなかった。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女性は年齢問わず</a:t>
            </a:r>
            <a:r>
              <a:rPr lang="ja-JP" altLang="en-US">
                <a:highlight>
                  <a:srgbClr val="FFFF00"/>
                </a:highlight>
              </a:rPr>
              <a:t>小さな鞄</a:t>
            </a:r>
            <a:r>
              <a:rPr lang="ja-JP" altLang="en-US"/>
              <a:t>が多かった。</a:t>
            </a:r>
            <a:endParaRPr lang="en-US" altLang="ja-JP"/>
          </a:p>
          <a:p>
            <a:endParaRPr lang="en-US" altLang="ja-JP"/>
          </a:p>
          <a:p>
            <a:r>
              <a:rPr lang="ja-JP" altLang="en-US">
                <a:highlight>
                  <a:srgbClr val="FFFF00"/>
                </a:highlight>
              </a:rPr>
              <a:t>鞄を持たない人</a:t>
            </a:r>
            <a:r>
              <a:rPr lang="ja-JP" altLang="en-US"/>
              <a:t>もいた。</a:t>
            </a:r>
            <a:endParaRPr lang="en-US" altLang="ja-JP"/>
          </a:p>
          <a:p>
            <a:endParaRPr lang="en-US" altLang="ja-JP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045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F0087-B85D-4F5C-AD00-9927916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6D5D44B6-90C7-4308-9766-74DBD68C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調べる項目が多すぎてまとめきれない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二人で分けて調べるか、</a:t>
            </a:r>
            <a:r>
              <a:rPr lang="en-US" altLang="ja-JP"/>
              <a:t>1</a:t>
            </a:r>
            <a:r>
              <a:rPr lang="ja-JP" altLang="en-US"/>
              <a:t>つの場所に限定すべきだった。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　（時間短縮のため）</a:t>
            </a:r>
          </a:p>
        </p:txBody>
      </p:sp>
    </p:spTree>
    <p:extLst>
      <p:ext uri="{BB962C8B-B14F-4D97-AF65-F5344CB8AC3E}">
        <p14:creationId xmlns:p14="http://schemas.microsoft.com/office/powerpoint/2010/main" val="4265004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128</Words>
  <Application>Microsoft Office PowerPoint</Application>
  <PresentationFormat>ワイド画面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Garamond</vt:lpstr>
      <vt:lpstr>オーガニック</vt:lpstr>
      <vt:lpstr>9班</vt:lpstr>
      <vt:lpstr>調べた場所</vt:lpstr>
      <vt:lpstr>MMC 前（全２６９人）</vt:lpstr>
      <vt:lpstr>PowerPoint プレゼンテーション</vt:lpstr>
      <vt:lpstr>PowerPoint プレゼンテーション</vt:lpstr>
      <vt:lpstr>鞄の傾向</vt:lpstr>
      <vt:lpstr>まとめ</vt:lpstr>
      <vt:lpstr>反省点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9班</dc:title>
  <dc:creator>Y .Masaki</dc:creator>
  <cp:lastModifiedBy>Y .Masaki</cp:lastModifiedBy>
  <cp:revision>1</cp:revision>
  <dcterms:created xsi:type="dcterms:W3CDTF">2021-10-19T07:11:41Z</dcterms:created>
  <dcterms:modified xsi:type="dcterms:W3CDTF">2021-10-26T02:06:14Z</dcterms:modified>
</cp:coreProperties>
</file>