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2233-8703-0BBE-FC9F-E64F89CAB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77874-1733-CBF6-15E6-342AF302F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6D08-C068-1933-F9C4-57243B15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4E6A-49EF-38AD-687D-34294F0F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F624-FDD2-0474-C580-FA5B4AEB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B665-988E-74D4-E58A-79468BC5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6E6E2-E500-BC6D-04E4-ABD7BA14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0D94-A488-D4AB-037D-1802E31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4FC6-37AE-512C-0A14-50656D1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9EC9-F9E3-25F0-8EAD-A24B518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04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53DB0-90DC-6086-E784-048A3BBB9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965CF-F53E-3506-E7A9-186DD5963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0B22-4CA3-146A-512F-6373E2EC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30E1-E5A0-F5A3-A86F-1829B39E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57F2-9B4B-3A11-2173-0636D519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A13E-D857-BFF7-4EB1-707FDA4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1AE-9EA7-56F4-74A7-FB35CA47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F70-D830-CF17-DC8B-87CD72C6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9334-9E36-889A-46C4-3CB617FE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652C-A316-2651-5B13-72661993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C090-8FF9-AA02-B0BF-B3357781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9B84-8A05-490D-98EE-06F5B9E9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59D1-4166-EFEE-7530-A81E973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C475-566D-38E7-6BE7-8FCC302F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3CF0-AA52-B74A-C77A-9DB7D51D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9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B71-443B-13C3-69D9-3A71A3DC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534C-C609-7E53-F596-44E175B9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2268B-A80A-5ECA-6B3D-3805ACBE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3998-30C5-DA14-23FF-284EE722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642B-45E5-7E4E-BF98-8AA428E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A80D-2C8E-6EDB-0202-5AC20FF8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09B7-2092-8F0D-DD46-D1034469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D6E-F256-6DE1-1B8E-756A8AE9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73D65-92D1-68EC-5AB9-F48B4376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097A5-28EE-4C19-5ED1-DA6117123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615C-F98E-CABD-9E05-88583985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8358E-8870-EBE8-F6F6-91BF86AC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E472-9317-2024-0A4D-8B5C149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599A-2146-6DDC-941F-8D51ADDF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7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8CD-9CFC-BF87-3CA4-D3229877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57466-69B8-1DEE-1398-F1C991AB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34125-D8B3-70F4-0847-02407DAD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AD510-ACA9-E4FD-AAF9-5928762B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06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A1618-F977-FA3C-026E-0036A861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4CAAF-E3E6-ADF1-97C0-9839505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4683-9045-66AA-A3E3-5F57F99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2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FF3-C4C3-C70F-26A0-F7411A3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228-8B2E-1753-7364-A1C90D88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25B1E-DEF6-ED5D-4A4D-3FE14642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47523-161D-4676-D282-5CE791F2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D80D-B259-B83C-2012-8CBF9499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A487-5347-524C-2004-460BA7B1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B40-E0F5-35E8-387E-A735D2A1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A8BAC-8F2E-9CC0-BE81-C22D882B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ED1A1-F548-7451-5800-FD007DE7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9B09-9F9A-1901-5063-C82563D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C64D-4FD7-BD9B-CA98-36D2F9BD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76E2-00C4-C87C-E1F7-11A7741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CE1B8-1EF2-970C-9668-F08E073B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3107-B3EC-9136-66CD-5C4EBE24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F24C-DF1F-C767-41D6-DD807A507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38FE-4C99-4137-ADC3-600503678B7C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9FEE-67E7-C2DA-D45B-1F7DDB1E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54B7-FA97-9C9F-9BED-22905F3F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25A8-5405-4E95-95A2-66BCE6063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611C1D4-0B9A-9CF9-4307-B936B17F34AD}"/>
              </a:ext>
            </a:extLst>
          </p:cNvPr>
          <p:cNvGrpSpPr/>
          <p:nvPr/>
        </p:nvGrpSpPr>
        <p:grpSpPr>
          <a:xfrm>
            <a:off x="134964" y="0"/>
            <a:ext cx="2872094" cy="6858000"/>
            <a:chOff x="134964" y="0"/>
            <a:chExt cx="2872094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36098E-E234-D1CF-5168-CDDB4D69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64" y="0"/>
              <a:ext cx="2872094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26E89B-3C53-FB4A-DBE4-B6FC5DD52CB4}"/>
                </a:ext>
              </a:extLst>
            </p:cNvPr>
            <p:cNvSpPr/>
            <p:nvPr/>
          </p:nvSpPr>
          <p:spPr>
            <a:xfrm>
              <a:off x="144824" y="0"/>
              <a:ext cx="2862234" cy="499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E5116B-2B0B-581F-B680-B7552F8160FA}"/>
                </a:ext>
              </a:extLst>
            </p:cNvPr>
            <p:cNvSpPr/>
            <p:nvPr/>
          </p:nvSpPr>
          <p:spPr>
            <a:xfrm>
              <a:off x="2286532" y="499528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FFF84C-FA7A-93B3-EC23-F0B750FB14DB}"/>
                </a:ext>
              </a:extLst>
            </p:cNvPr>
            <p:cNvSpPr/>
            <p:nvPr/>
          </p:nvSpPr>
          <p:spPr>
            <a:xfrm>
              <a:off x="1579766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E2A2A-779A-A8F5-F39D-E253B6805156}"/>
                </a:ext>
              </a:extLst>
            </p:cNvPr>
            <p:cNvSpPr/>
            <p:nvPr/>
          </p:nvSpPr>
          <p:spPr>
            <a:xfrm>
              <a:off x="873000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28140-FD22-7CB5-EEDD-97E03AAA7FE5}"/>
                </a:ext>
              </a:extLst>
            </p:cNvPr>
            <p:cNvSpPr/>
            <p:nvPr/>
          </p:nvSpPr>
          <p:spPr>
            <a:xfrm>
              <a:off x="154992" y="499530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8E4DFA-9027-7A70-FA25-49D4C526727B}"/>
                </a:ext>
              </a:extLst>
            </p:cNvPr>
            <p:cNvSpPr/>
            <p:nvPr/>
          </p:nvSpPr>
          <p:spPr>
            <a:xfrm>
              <a:off x="161612" y="2438392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F132E7-177E-DFF7-A288-DB4F5D9443CE}"/>
                </a:ext>
              </a:extLst>
            </p:cNvPr>
            <p:cNvSpPr/>
            <p:nvPr/>
          </p:nvSpPr>
          <p:spPr>
            <a:xfrm>
              <a:off x="873000" y="2438393"/>
              <a:ext cx="702941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5AE2A4-5F32-F9C5-D027-D392EB7FEA8E}"/>
                </a:ext>
              </a:extLst>
            </p:cNvPr>
            <p:cNvSpPr/>
            <p:nvPr/>
          </p:nvSpPr>
          <p:spPr>
            <a:xfrm>
              <a:off x="1587108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D73038-5F72-183A-8997-4BC4CE4591A6}"/>
                </a:ext>
              </a:extLst>
            </p:cNvPr>
            <p:cNvSpPr/>
            <p:nvPr/>
          </p:nvSpPr>
          <p:spPr>
            <a:xfrm>
              <a:off x="2297774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E6B6CE-3CCF-BABE-2AE0-AEC45654B999}"/>
                </a:ext>
              </a:extLst>
            </p:cNvPr>
            <p:cNvSpPr/>
            <p:nvPr/>
          </p:nvSpPr>
          <p:spPr>
            <a:xfrm>
              <a:off x="154992" y="4385712"/>
              <a:ext cx="2842206" cy="2472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88D91C3-864C-3F83-58F5-7B7DF7C07744}"/>
              </a:ext>
            </a:extLst>
          </p:cNvPr>
          <p:cNvSpPr txBox="1"/>
          <p:nvPr/>
        </p:nvSpPr>
        <p:spPr>
          <a:xfrm>
            <a:off x="161612" y="651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　一　番　　　大　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3B284-3B81-839B-ACB9-B8A38597E8DB}"/>
              </a:ext>
            </a:extLst>
          </p:cNvPr>
          <p:cNvSpPr txBox="1"/>
          <p:nvPr/>
        </p:nvSpPr>
        <p:spPr>
          <a:xfrm>
            <a:off x="2335347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七宝浮図塔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6EDC3-36FE-383C-72E8-CCDAECED6A0C}"/>
              </a:ext>
            </a:extLst>
          </p:cNvPr>
          <p:cNvSpPr txBox="1"/>
          <p:nvPr/>
        </p:nvSpPr>
        <p:spPr>
          <a:xfrm>
            <a:off x="1624217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9F94F2-65C4-D170-77AF-FC99AABEFCBB}"/>
              </a:ext>
            </a:extLst>
          </p:cNvPr>
          <p:cNvSpPr txBox="1"/>
          <p:nvPr/>
        </p:nvSpPr>
        <p:spPr>
          <a:xfrm>
            <a:off x="914935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衆人皆仰望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CA1C6-EBBE-EEC6-4397-0D68B7423D42}"/>
              </a:ext>
            </a:extLst>
          </p:cNvPr>
          <p:cNvSpPr txBox="1"/>
          <p:nvPr/>
        </p:nvSpPr>
        <p:spPr>
          <a:xfrm>
            <a:off x="203547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莫作等閑看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DD740-99BC-46C1-3284-9C2840AAFB6E}"/>
              </a:ext>
            </a:extLst>
          </p:cNvPr>
          <p:cNvSpPr txBox="1"/>
          <p:nvPr/>
        </p:nvSpPr>
        <p:spPr>
          <a:xfrm>
            <a:off x="2405411" y="2553745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七宝の浮図の塔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F98701-7B4B-9C76-8E67-3F32F92DA48F}"/>
              </a:ext>
            </a:extLst>
          </p:cNvPr>
          <p:cNvSpPr txBox="1"/>
          <p:nvPr/>
        </p:nvSpPr>
        <p:spPr>
          <a:xfrm>
            <a:off x="1697502" y="2446719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高峰頂上に安んず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3A8C9A-85BC-C22E-DB01-C9E58D144695}"/>
              </a:ext>
            </a:extLst>
          </p:cNvPr>
          <p:cNvSpPr txBox="1"/>
          <p:nvPr/>
        </p:nvSpPr>
        <p:spPr>
          <a:xfrm>
            <a:off x="986836" y="257492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衆人皆仰ぎ望む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93E24B-2ABA-C526-831A-A0A61962AB71}"/>
              </a:ext>
            </a:extLst>
          </p:cNvPr>
          <p:cNvSpPr txBox="1"/>
          <p:nvPr/>
        </p:nvSpPr>
        <p:spPr>
          <a:xfrm>
            <a:off x="295879" y="2459504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6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等閑の看を作す莫れ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5B96C3-3B82-FA97-7C72-6777A4F04D87}"/>
              </a:ext>
            </a:extLst>
          </p:cNvPr>
          <p:cNvSpPr txBox="1"/>
          <p:nvPr/>
        </p:nvSpPr>
        <p:spPr>
          <a:xfrm>
            <a:off x="62906" y="4463224"/>
            <a:ext cx="3016210" cy="23044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150" dirty="0"/>
              <a:t>▼このみくじにあたる人は、いせ</a:t>
            </a:r>
            <a:endParaRPr kumimoji="1" lang="en-US" altLang="ja-JP" sz="1150" dirty="0"/>
          </a:p>
          <a:p>
            <a:r>
              <a:rPr kumimoji="1" lang="ja-JP" altLang="en-US" sz="1150" dirty="0"/>
              <a:t>い強く</a:t>
            </a:r>
            <a:r>
              <a:rPr lang="ja-JP" altLang="en-US" sz="1150" dirty="0"/>
              <a:t>多くの人に</a:t>
            </a:r>
            <a:r>
              <a:rPr lang="ja-JP" altLang="en-US" sz="1150" i="0" dirty="0">
                <a:effectLst/>
                <a:latin typeface="-apple-system"/>
              </a:rPr>
              <a:t>貴ばれる身なれ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ば、この上善根を多く積み其の果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報がつぎざるようすべし、今たと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え運悪きことあるも、宝の塔が木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の繁みに隠されたるが如く時をえ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て立身出世すべし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病気は本復す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べし、神仏を尊び養生につとめ先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祖の祭怠るなかれ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待人来る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失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物出ずべし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そしよう事かなう、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されどなるべく大した損なければ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荒立るな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屋づくり婚礼、旅立よ</a:t>
            </a:r>
            <a:endParaRPr lang="en-US" altLang="ja-JP" sz="1150" dirty="0"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し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すべてこのみくじは物事のぼ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りつめたるかたちなれば運悪き時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はますますつとめ運よき人は用心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せよ</a:t>
            </a:r>
            <a:endParaRPr kumimoji="1" lang="ja-JP" altLang="en-US" sz="11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576929-6EF2-769B-79B5-0CEE1AF95944}"/>
              </a:ext>
            </a:extLst>
          </p:cNvPr>
          <p:cNvGrpSpPr/>
          <p:nvPr/>
        </p:nvGrpSpPr>
        <p:grpSpPr>
          <a:xfrm>
            <a:off x="3226518" y="0"/>
            <a:ext cx="2872094" cy="6858000"/>
            <a:chOff x="134964" y="0"/>
            <a:chExt cx="2872094" cy="685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736893B-4BA9-F8CC-8474-E09E8FFD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64" y="0"/>
              <a:ext cx="2872094" cy="68580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A7DE58E-4CCE-B0A8-B9AA-E85030A955F3}"/>
                </a:ext>
              </a:extLst>
            </p:cNvPr>
            <p:cNvSpPr/>
            <p:nvPr/>
          </p:nvSpPr>
          <p:spPr>
            <a:xfrm>
              <a:off x="144824" y="0"/>
              <a:ext cx="2862234" cy="499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3D7E7B-F038-24C4-11F8-350F01E8B23A}"/>
                </a:ext>
              </a:extLst>
            </p:cNvPr>
            <p:cNvSpPr/>
            <p:nvPr/>
          </p:nvSpPr>
          <p:spPr>
            <a:xfrm>
              <a:off x="2286532" y="499528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11EC33-D366-4D19-1A72-831FF38D1984}"/>
                </a:ext>
              </a:extLst>
            </p:cNvPr>
            <p:cNvSpPr/>
            <p:nvPr/>
          </p:nvSpPr>
          <p:spPr>
            <a:xfrm>
              <a:off x="1579766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9AB2CE-28AD-0823-E53F-0451AD26A61D}"/>
                </a:ext>
              </a:extLst>
            </p:cNvPr>
            <p:cNvSpPr/>
            <p:nvPr/>
          </p:nvSpPr>
          <p:spPr>
            <a:xfrm>
              <a:off x="873000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509E47-0D22-27BA-DB58-5DD1EAFD0AFF}"/>
                </a:ext>
              </a:extLst>
            </p:cNvPr>
            <p:cNvSpPr/>
            <p:nvPr/>
          </p:nvSpPr>
          <p:spPr>
            <a:xfrm>
              <a:off x="154992" y="499530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2FBFED-6ED9-ECEB-DF26-C18138045967}"/>
                </a:ext>
              </a:extLst>
            </p:cNvPr>
            <p:cNvSpPr/>
            <p:nvPr/>
          </p:nvSpPr>
          <p:spPr>
            <a:xfrm>
              <a:off x="161612" y="2438392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408C79-E13F-466C-8381-20152EF266D4}"/>
                </a:ext>
              </a:extLst>
            </p:cNvPr>
            <p:cNvSpPr/>
            <p:nvPr/>
          </p:nvSpPr>
          <p:spPr>
            <a:xfrm>
              <a:off x="873000" y="2438393"/>
              <a:ext cx="702941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E16FBC5-C912-C62C-DA99-8F03B0894AC0}"/>
                </a:ext>
              </a:extLst>
            </p:cNvPr>
            <p:cNvSpPr/>
            <p:nvPr/>
          </p:nvSpPr>
          <p:spPr>
            <a:xfrm>
              <a:off x="1587108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F20A55-BC27-949F-98DF-D3BBA8C6EC0A}"/>
                </a:ext>
              </a:extLst>
            </p:cNvPr>
            <p:cNvSpPr/>
            <p:nvPr/>
          </p:nvSpPr>
          <p:spPr>
            <a:xfrm>
              <a:off x="2297774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0A4126-0DCE-6FB1-3BD9-0D51BE77F870}"/>
                </a:ext>
              </a:extLst>
            </p:cNvPr>
            <p:cNvSpPr/>
            <p:nvPr/>
          </p:nvSpPr>
          <p:spPr>
            <a:xfrm>
              <a:off x="154992" y="4385712"/>
              <a:ext cx="2842206" cy="2472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ABFFB27-3910-C8B2-2E22-B9E849CF0FDB}"/>
              </a:ext>
            </a:extLst>
          </p:cNvPr>
          <p:cNvSpPr txBox="1"/>
          <p:nvPr/>
        </p:nvSpPr>
        <p:spPr>
          <a:xfrm>
            <a:off x="3253166" y="65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　二　番　　　　凶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CE2D8-D3F4-9E34-D9EE-C881F47A5196}"/>
              </a:ext>
            </a:extLst>
          </p:cNvPr>
          <p:cNvSpPr txBox="1"/>
          <p:nvPr/>
        </p:nvSpPr>
        <p:spPr>
          <a:xfrm>
            <a:off x="5426901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月被浮雲翳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F0CEA3-CC0D-52D0-7BA9-1462769F6DE0}"/>
              </a:ext>
            </a:extLst>
          </p:cNvPr>
          <p:cNvSpPr txBox="1"/>
          <p:nvPr/>
        </p:nvSpPr>
        <p:spPr>
          <a:xfrm>
            <a:off x="4715771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立事自昏迷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BAB52-265A-26E5-58D9-91800B2E5064}"/>
              </a:ext>
            </a:extLst>
          </p:cNvPr>
          <p:cNvSpPr txBox="1"/>
          <p:nvPr/>
        </p:nvSpPr>
        <p:spPr>
          <a:xfrm>
            <a:off x="4006489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幸乞陰公祐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1BA77-84FF-3880-4107-7C5EF9871FB3}"/>
              </a:ext>
            </a:extLst>
          </p:cNvPr>
          <p:cNvSpPr txBox="1"/>
          <p:nvPr/>
        </p:nvSpPr>
        <p:spPr>
          <a:xfrm>
            <a:off x="3295101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何慮不開眉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AFE4DF-C192-50DA-1C0D-D0C0A11118B6}"/>
              </a:ext>
            </a:extLst>
          </p:cNvPr>
          <p:cNvSpPr txBox="1"/>
          <p:nvPr/>
        </p:nvSpPr>
        <p:spPr>
          <a:xfrm>
            <a:off x="5496901" y="2425456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月は浮雲に翳われ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2B6CD-7A98-AC81-6512-799FF08F9003}"/>
              </a:ext>
            </a:extLst>
          </p:cNvPr>
          <p:cNvSpPr txBox="1"/>
          <p:nvPr/>
        </p:nvSpPr>
        <p:spPr>
          <a:xfrm>
            <a:off x="4852102" y="2471955"/>
            <a:ext cx="353943" cy="19261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1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事を立てるに自ずから混迷す</a:t>
            </a:r>
            <a:endParaRPr kumimoji="1" lang="ja-JP" altLang="en-US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5AE6D3-81BC-0211-CFAD-E20A9D21C2C4}"/>
              </a:ext>
            </a:extLst>
          </p:cNvPr>
          <p:cNvSpPr txBox="1"/>
          <p:nvPr/>
        </p:nvSpPr>
        <p:spPr>
          <a:xfrm>
            <a:off x="4099992" y="2466984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6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陰公の祐を幸乞うも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B582D3-8437-86F3-1490-E0EE8FB9D166}"/>
              </a:ext>
            </a:extLst>
          </p:cNvPr>
          <p:cNvSpPr txBox="1"/>
          <p:nvPr/>
        </p:nvSpPr>
        <p:spPr>
          <a:xfrm>
            <a:off x="3406802" y="2476260"/>
            <a:ext cx="369332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2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何ぞ慮らん眉の開かざるを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FB2476-F943-7773-B635-D07CEAE5F627}"/>
              </a:ext>
            </a:extLst>
          </p:cNvPr>
          <p:cNvSpPr txBox="1"/>
          <p:nvPr/>
        </p:nvSpPr>
        <p:spPr>
          <a:xfrm>
            <a:off x="3582141" y="4463224"/>
            <a:ext cx="2588529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150" dirty="0"/>
              <a:t>月が</a:t>
            </a:r>
            <a:r>
              <a:rPr lang="ja-JP" altLang="en-US" sz="1200" b="0" i="0" dirty="0">
                <a:effectLst/>
                <a:latin typeface="-apple-system"/>
              </a:rPr>
              <a:t>雲に覆い隠されて暗く、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先行きを見通すことができない。</a:t>
            </a:r>
            <a:br>
              <a:rPr lang="ja-JP" altLang="en-US" sz="1200" dirty="0"/>
            </a:br>
            <a:r>
              <a:rPr lang="ja-JP" altLang="en-US" sz="1200" b="0" i="0" dirty="0">
                <a:effectLst/>
                <a:latin typeface="-apple-system"/>
              </a:rPr>
              <a:t>そこで「お月さま（陰公＝月の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異名）、明るくなってください」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と助けを借りようとしたけれど、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月は明るい顔（眉を開く＝晴れや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かな顔）を見せてくれない。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この</a:t>
            </a:r>
            <a:r>
              <a:rPr lang="en-US" altLang="ja-JP" sz="1200" b="0" i="0" dirty="0">
                <a:effectLst/>
                <a:latin typeface="-apple-system"/>
              </a:rPr>
              <a:t>2</a:t>
            </a:r>
            <a:r>
              <a:rPr lang="ja-JP" altLang="en-US" sz="1200" b="0" i="0" dirty="0">
                <a:effectLst/>
                <a:latin typeface="-apple-system"/>
              </a:rPr>
              <a:t>番の凶のおみくじを引く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人は、暗雲が立ち込めるように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前途多難、困難が多いでしょう。</a:t>
            </a:r>
            <a:br>
              <a:rPr lang="ja-JP" altLang="en-US" sz="1200" dirty="0"/>
            </a:br>
            <a:r>
              <a:rPr lang="ja-JP" altLang="en-US" sz="1200" b="0" i="0" dirty="0">
                <a:effectLst/>
                <a:latin typeface="-apple-system"/>
              </a:rPr>
              <a:t>苦しい状況が続くことを覚悟して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悪あがきはせず、辛抱強く</a:t>
            </a:r>
            <a:endParaRPr lang="en-US" altLang="ja-JP" sz="1200" b="0" i="0" dirty="0">
              <a:effectLst/>
              <a:latin typeface="-apple-system"/>
            </a:endParaRPr>
          </a:p>
          <a:p>
            <a:r>
              <a:rPr lang="ja-JP" altLang="en-US" sz="1200" b="0" i="0" dirty="0">
                <a:effectLst/>
                <a:latin typeface="-apple-system"/>
              </a:rPr>
              <a:t>チャンスを待ちましょう。</a:t>
            </a:r>
            <a:endParaRPr kumimoji="1" lang="ja-JP" altLang="en-US" sz="115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045F3D-EED7-FB79-2E01-D8A4B60F269B}"/>
              </a:ext>
            </a:extLst>
          </p:cNvPr>
          <p:cNvGrpSpPr/>
          <p:nvPr/>
        </p:nvGrpSpPr>
        <p:grpSpPr>
          <a:xfrm>
            <a:off x="6280184" y="0"/>
            <a:ext cx="2872094" cy="6858000"/>
            <a:chOff x="134964" y="0"/>
            <a:chExt cx="2872094" cy="685800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DD1A456-C5FC-C7EA-7603-4A52A073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64" y="0"/>
              <a:ext cx="2872094" cy="6858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EC70FF3-BFAA-06D1-11C5-D485C380128C}"/>
                </a:ext>
              </a:extLst>
            </p:cNvPr>
            <p:cNvSpPr/>
            <p:nvPr/>
          </p:nvSpPr>
          <p:spPr>
            <a:xfrm>
              <a:off x="144824" y="0"/>
              <a:ext cx="2862234" cy="499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AD30B6F-402A-7D10-FC2E-1F892B776D4C}"/>
                </a:ext>
              </a:extLst>
            </p:cNvPr>
            <p:cNvSpPr/>
            <p:nvPr/>
          </p:nvSpPr>
          <p:spPr>
            <a:xfrm>
              <a:off x="2286532" y="499528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B34256-33CC-41BF-AE26-FD4D33F74E5F}"/>
                </a:ext>
              </a:extLst>
            </p:cNvPr>
            <p:cNvSpPr/>
            <p:nvPr/>
          </p:nvSpPr>
          <p:spPr>
            <a:xfrm>
              <a:off x="1579766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53D374-A933-D9EC-5AF0-712E85307448}"/>
                </a:ext>
              </a:extLst>
            </p:cNvPr>
            <p:cNvSpPr/>
            <p:nvPr/>
          </p:nvSpPr>
          <p:spPr>
            <a:xfrm>
              <a:off x="873000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F4633F-3999-C562-FD5D-884F9CEBE210}"/>
                </a:ext>
              </a:extLst>
            </p:cNvPr>
            <p:cNvSpPr/>
            <p:nvPr/>
          </p:nvSpPr>
          <p:spPr>
            <a:xfrm>
              <a:off x="154992" y="499530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6348E7-6080-92C1-A00B-2CACDA46EE94}"/>
                </a:ext>
              </a:extLst>
            </p:cNvPr>
            <p:cNvSpPr/>
            <p:nvPr/>
          </p:nvSpPr>
          <p:spPr>
            <a:xfrm>
              <a:off x="161612" y="2438392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4F32DB-0560-3980-22A5-95AB7BF88397}"/>
                </a:ext>
              </a:extLst>
            </p:cNvPr>
            <p:cNvSpPr/>
            <p:nvPr/>
          </p:nvSpPr>
          <p:spPr>
            <a:xfrm>
              <a:off x="873000" y="2438393"/>
              <a:ext cx="702941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FC5FC1-DE10-CB14-02E7-37A640317C8D}"/>
                </a:ext>
              </a:extLst>
            </p:cNvPr>
            <p:cNvSpPr/>
            <p:nvPr/>
          </p:nvSpPr>
          <p:spPr>
            <a:xfrm>
              <a:off x="1587108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4779FC-771D-837D-B7CC-B624C9C883AE}"/>
                </a:ext>
              </a:extLst>
            </p:cNvPr>
            <p:cNvSpPr/>
            <p:nvPr/>
          </p:nvSpPr>
          <p:spPr>
            <a:xfrm>
              <a:off x="2297774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12A73-79AD-EDF9-6FE1-678C674BA123}"/>
                </a:ext>
              </a:extLst>
            </p:cNvPr>
            <p:cNvSpPr/>
            <p:nvPr/>
          </p:nvSpPr>
          <p:spPr>
            <a:xfrm>
              <a:off x="154992" y="4385712"/>
              <a:ext cx="2842206" cy="2472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D8467C1-5F94-6A01-B94A-1E5526699D82}"/>
              </a:ext>
            </a:extLst>
          </p:cNvPr>
          <p:cNvSpPr txBox="1"/>
          <p:nvPr/>
        </p:nvSpPr>
        <p:spPr>
          <a:xfrm>
            <a:off x="6306832" y="65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　三　番　　　　凶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814F8C-6F54-BDDE-7960-6C8040B6A9C2}"/>
              </a:ext>
            </a:extLst>
          </p:cNvPr>
          <p:cNvSpPr txBox="1"/>
          <p:nvPr/>
        </p:nvSpPr>
        <p:spPr>
          <a:xfrm>
            <a:off x="8480567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七宝浮図塔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4E8F24-E5C9-8A2B-A18D-31423C073539}"/>
              </a:ext>
            </a:extLst>
          </p:cNvPr>
          <p:cNvSpPr txBox="1"/>
          <p:nvPr/>
        </p:nvSpPr>
        <p:spPr>
          <a:xfrm>
            <a:off x="7769437" y="525114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FDEFC4-D914-55FE-936E-6DADD21C3E48}"/>
              </a:ext>
            </a:extLst>
          </p:cNvPr>
          <p:cNvSpPr txBox="1"/>
          <p:nvPr/>
        </p:nvSpPr>
        <p:spPr>
          <a:xfrm>
            <a:off x="7060155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衆人皆仰望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8865CD-9109-C49E-E983-1EC7D37C0444}"/>
              </a:ext>
            </a:extLst>
          </p:cNvPr>
          <p:cNvSpPr txBox="1"/>
          <p:nvPr/>
        </p:nvSpPr>
        <p:spPr>
          <a:xfrm>
            <a:off x="6348767" y="528121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莫作等閑看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41C113-E921-664F-EE1A-B07854A9C29C}"/>
              </a:ext>
            </a:extLst>
          </p:cNvPr>
          <p:cNvSpPr txBox="1"/>
          <p:nvPr/>
        </p:nvSpPr>
        <p:spPr>
          <a:xfrm>
            <a:off x="8550631" y="2553745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七宝の浮図の塔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5D7603-FB4C-BDF5-4EE9-C394C4591012}"/>
              </a:ext>
            </a:extLst>
          </p:cNvPr>
          <p:cNvSpPr txBox="1"/>
          <p:nvPr/>
        </p:nvSpPr>
        <p:spPr>
          <a:xfrm>
            <a:off x="7842722" y="2446719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高峰頂上に安んず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E43350-482B-7EC5-982D-2217196C2656}"/>
              </a:ext>
            </a:extLst>
          </p:cNvPr>
          <p:cNvSpPr txBox="1"/>
          <p:nvPr/>
        </p:nvSpPr>
        <p:spPr>
          <a:xfrm>
            <a:off x="7132056" y="257492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衆人皆仰ぎ望む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E083F8-B6EB-F5D3-7834-56F39A0DD7AE}"/>
              </a:ext>
            </a:extLst>
          </p:cNvPr>
          <p:cNvSpPr txBox="1"/>
          <p:nvPr/>
        </p:nvSpPr>
        <p:spPr>
          <a:xfrm>
            <a:off x="6441099" y="2459504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6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等閑の看を作す莫れ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FB1542-62AF-81AF-1373-35445285DF58}"/>
              </a:ext>
            </a:extLst>
          </p:cNvPr>
          <p:cNvSpPr txBox="1"/>
          <p:nvPr/>
        </p:nvSpPr>
        <p:spPr>
          <a:xfrm>
            <a:off x="6208126" y="4463224"/>
            <a:ext cx="3016210" cy="23044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150" dirty="0"/>
              <a:t>▼このみくじにあたる人は、いせ</a:t>
            </a:r>
            <a:endParaRPr kumimoji="1" lang="en-US" altLang="ja-JP" sz="1150" dirty="0"/>
          </a:p>
          <a:p>
            <a:r>
              <a:rPr kumimoji="1" lang="ja-JP" altLang="en-US" sz="1150" dirty="0"/>
              <a:t>い強く</a:t>
            </a:r>
            <a:r>
              <a:rPr lang="ja-JP" altLang="en-US" sz="1150" dirty="0"/>
              <a:t>多くの人に</a:t>
            </a:r>
            <a:r>
              <a:rPr lang="ja-JP" altLang="en-US" sz="1150" i="0" dirty="0">
                <a:effectLst/>
                <a:latin typeface="-apple-system"/>
              </a:rPr>
              <a:t>貴ばれる身なれ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ば、この上善根を多く積み其の果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報がつぎざるようすべし、今たと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え運悪きことあるも、宝の塔が木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の繁みに隠されたるが如く時をえ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て立身出世すべし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病気は本復す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べし、神仏を尊び養生につとめ先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祖の祭怠るなかれ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待人来る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失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物出ずべし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そしよう事かなう、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されどなるべく大した損なければ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荒立るな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屋づくり婚礼、旅立よ</a:t>
            </a:r>
            <a:endParaRPr lang="en-US" altLang="ja-JP" sz="1150" dirty="0"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し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すべてこのみくじは物事のぼ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りつめたるかたちなれば運悪き時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はますますつとめ運よき人は用心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せよ</a:t>
            </a:r>
            <a:endParaRPr kumimoji="1" lang="ja-JP" altLang="en-US" sz="115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092F98-9739-FB30-8ED3-CA616F8B42B0}"/>
              </a:ext>
            </a:extLst>
          </p:cNvPr>
          <p:cNvGrpSpPr/>
          <p:nvPr/>
        </p:nvGrpSpPr>
        <p:grpSpPr>
          <a:xfrm>
            <a:off x="9298512" y="-1"/>
            <a:ext cx="2872094" cy="6858000"/>
            <a:chOff x="134964" y="0"/>
            <a:chExt cx="2872094" cy="6858000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ECB2EED-4E6D-11E6-67E6-43CF99C64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64" y="0"/>
              <a:ext cx="2872094" cy="68580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FD1855-182F-65DD-4853-6DF68BABF725}"/>
                </a:ext>
              </a:extLst>
            </p:cNvPr>
            <p:cNvSpPr/>
            <p:nvPr/>
          </p:nvSpPr>
          <p:spPr>
            <a:xfrm>
              <a:off x="144824" y="0"/>
              <a:ext cx="2862234" cy="499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0950A9-08E8-A16A-E3BD-18E6F2DF998B}"/>
                </a:ext>
              </a:extLst>
            </p:cNvPr>
            <p:cNvSpPr/>
            <p:nvPr/>
          </p:nvSpPr>
          <p:spPr>
            <a:xfrm>
              <a:off x="2286532" y="499528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8541AEB-A983-DF2A-A6BD-2783DAEB79B3}"/>
                </a:ext>
              </a:extLst>
            </p:cNvPr>
            <p:cNvSpPr/>
            <p:nvPr/>
          </p:nvSpPr>
          <p:spPr>
            <a:xfrm>
              <a:off x="1579766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D79C71B-D6A2-E3C1-BFEC-81C7F148AECB}"/>
                </a:ext>
              </a:extLst>
            </p:cNvPr>
            <p:cNvSpPr/>
            <p:nvPr/>
          </p:nvSpPr>
          <p:spPr>
            <a:xfrm>
              <a:off x="873000" y="499529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B8A00C-4907-2B2F-BC21-DD78BD5C044F}"/>
                </a:ext>
              </a:extLst>
            </p:cNvPr>
            <p:cNvSpPr/>
            <p:nvPr/>
          </p:nvSpPr>
          <p:spPr>
            <a:xfrm>
              <a:off x="154992" y="499530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0AD050-9470-8417-171A-F0EFEA6E3D66}"/>
                </a:ext>
              </a:extLst>
            </p:cNvPr>
            <p:cNvSpPr/>
            <p:nvPr/>
          </p:nvSpPr>
          <p:spPr>
            <a:xfrm>
              <a:off x="161612" y="2438392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9E50CC1-180A-5136-A5AE-C344D0A2B610}"/>
                </a:ext>
              </a:extLst>
            </p:cNvPr>
            <p:cNvSpPr/>
            <p:nvPr/>
          </p:nvSpPr>
          <p:spPr>
            <a:xfrm>
              <a:off x="873000" y="2438393"/>
              <a:ext cx="702941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3EB5897-3747-568C-D4F1-553D4DC7EC73}"/>
                </a:ext>
              </a:extLst>
            </p:cNvPr>
            <p:cNvSpPr/>
            <p:nvPr/>
          </p:nvSpPr>
          <p:spPr>
            <a:xfrm>
              <a:off x="1587108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036EBC4-7FFF-2230-A789-CA21E6531939}"/>
                </a:ext>
              </a:extLst>
            </p:cNvPr>
            <p:cNvSpPr/>
            <p:nvPr/>
          </p:nvSpPr>
          <p:spPr>
            <a:xfrm>
              <a:off x="2297774" y="2442621"/>
              <a:ext cx="699424" cy="1938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CB3FA4F-E572-C2E8-0FDD-C0AB0D2F4A60}"/>
                </a:ext>
              </a:extLst>
            </p:cNvPr>
            <p:cNvSpPr/>
            <p:nvPr/>
          </p:nvSpPr>
          <p:spPr>
            <a:xfrm>
              <a:off x="154992" y="4385712"/>
              <a:ext cx="2842206" cy="2472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5249410-44DF-C4FA-3534-61EB3966C2E1}"/>
              </a:ext>
            </a:extLst>
          </p:cNvPr>
          <p:cNvSpPr txBox="1"/>
          <p:nvPr/>
        </p:nvSpPr>
        <p:spPr>
          <a:xfrm>
            <a:off x="9325160" y="650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　四　番　　　　吉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3E2995-E8A1-2A20-0BFF-EE16BA194665}"/>
              </a:ext>
            </a:extLst>
          </p:cNvPr>
          <p:cNvSpPr txBox="1"/>
          <p:nvPr/>
        </p:nvSpPr>
        <p:spPr>
          <a:xfrm>
            <a:off x="11498895" y="525113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七宝浮図塔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179E38-461F-EACF-E44A-A0BFE53DFC7B}"/>
              </a:ext>
            </a:extLst>
          </p:cNvPr>
          <p:cNvSpPr txBox="1"/>
          <p:nvPr/>
        </p:nvSpPr>
        <p:spPr>
          <a:xfrm>
            <a:off x="10787765" y="525113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B2A793-15BE-F092-63FF-E45918143D36}"/>
              </a:ext>
            </a:extLst>
          </p:cNvPr>
          <p:cNvSpPr txBox="1"/>
          <p:nvPr/>
        </p:nvSpPr>
        <p:spPr>
          <a:xfrm>
            <a:off x="10078483" y="528120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衆人皆仰望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3D2F9F-D833-4781-C63F-940644615164}"/>
              </a:ext>
            </a:extLst>
          </p:cNvPr>
          <p:cNvSpPr txBox="1"/>
          <p:nvPr/>
        </p:nvSpPr>
        <p:spPr>
          <a:xfrm>
            <a:off x="9367095" y="528120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莫作等閑看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23AE480-7583-1502-9F1F-FD8A6806DBFD}"/>
              </a:ext>
            </a:extLst>
          </p:cNvPr>
          <p:cNvSpPr txBox="1"/>
          <p:nvPr/>
        </p:nvSpPr>
        <p:spPr>
          <a:xfrm>
            <a:off x="11568959" y="2553744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七宝の浮図の塔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612D5E-5C77-C9EE-DB2A-8A62D2D51A2F}"/>
              </a:ext>
            </a:extLst>
          </p:cNvPr>
          <p:cNvSpPr txBox="1"/>
          <p:nvPr/>
        </p:nvSpPr>
        <p:spPr>
          <a:xfrm>
            <a:off x="10861050" y="2446718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高峰頂上に安んず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9B0C55-4918-8974-ED55-25BA9CB699E8}"/>
              </a:ext>
            </a:extLst>
          </p:cNvPr>
          <p:cNvSpPr txBox="1"/>
          <p:nvPr/>
        </p:nvSpPr>
        <p:spPr>
          <a:xfrm>
            <a:off x="10150384" y="2574919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衆人皆仰ぎ望む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128559-CC31-A1B7-7602-51215B5DFE10}"/>
              </a:ext>
            </a:extLst>
          </p:cNvPr>
          <p:cNvSpPr txBox="1"/>
          <p:nvPr/>
        </p:nvSpPr>
        <p:spPr>
          <a:xfrm>
            <a:off x="9459427" y="2459503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6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等閑の看を作す莫れ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B11033-2904-5315-094D-A4DFB38158C9}"/>
              </a:ext>
            </a:extLst>
          </p:cNvPr>
          <p:cNvSpPr txBox="1"/>
          <p:nvPr/>
        </p:nvSpPr>
        <p:spPr>
          <a:xfrm>
            <a:off x="9226454" y="4463223"/>
            <a:ext cx="3016210" cy="23044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150" dirty="0"/>
              <a:t>▼このみくじにあたる人は、いせ</a:t>
            </a:r>
            <a:endParaRPr kumimoji="1" lang="en-US" altLang="ja-JP" sz="1150" dirty="0"/>
          </a:p>
          <a:p>
            <a:r>
              <a:rPr kumimoji="1" lang="ja-JP" altLang="en-US" sz="1150" dirty="0"/>
              <a:t>い強く</a:t>
            </a:r>
            <a:r>
              <a:rPr lang="ja-JP" altLang="en-US" sz="1150" dirty="0"/>
              <a:t>多くの人に</a:t>
            </a:r>
            <a:r>
              <a:rPr lang="ja-JP" altLang="en-US" sz="1150" i="0" dirty="0">
                <a:effectLst/>
                <a:latin typeface="-apple-system"/>
              </a:rPr>
              <a:t>貴ばれる身なれ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ば、この上善根を多く積み其の果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報がつぎざるようすべし、今たと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え運悪きことあるも、宝の塔が木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の繁みに隠されたるが如く時をえ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て立身出世すべし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病気は本復す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べし、神仏を尊び養生につとめ先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祖の祭怠るなかれ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待人来る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失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物出ずべし</a:t>
            </a:r>
            <a:r>
              <a:rPr kumimoji="1" lang="ja-JP" altLang="en-US" sz="1150" dirty="0"/>
              <a:t>▼</a:t>
            </a:r>
            <a:r>
              <a:rPr lang="ja-JP" altLang="en-US" sz="1150" i="0" dirty="0">
                <a:effectLst/>
                <a:latin typeface="-apple-system"/>
              </a:rPr>
              <a:t>そしよう事かなう、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されどなるべく大した損なければ</a:t>
            </a:r>
            <a:endParaRPr lang="en-US" altLang="ja-JP" sz="1150" i="0" dirty="0">
              <a:effectLst/>
              <a:latin typeface="-apple-system"/>
            </a:endParaRPr>
          </a:p>
          <a:p>
            <a:r>
              <a:rPr lang="ja-JP" altLang="en-US" sz="1150" i="0" dirty="0">
                <a:effectLst/>
                <a:latin typeface="-apple-system"/>
              </a:rPr>
              <a:t>荒立るな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屋づくり婚礼、旅立よ</a:t>
            </a:r>
            <a:endParaRPr lang="en-US" altLang="ja-JP" sz="1150" dirty="0"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し</a:t>
            </a:r>
            <a:r>
              <a:rPr kumimoji="1" lang="ja-JP" altLang="en-US" sz="1150" dirty="0"/>
              <a:t>▼</a:t>
            </a:r>
            <a:r>
              <a:rPr lang="ja-JP" altLang="en-US" sz="1150" b="0" i="0" dirty="0">
                <a:effectLst/>
                <a:latin typeface="-apple-system"/>
              </a:rPr>
              <a:t>すべてこのみくじは物事のぼ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りつめたるかたちなれば運悪き時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はますますつとめ運よき人は用心</a:t>
            </a:r>
            <a:endParaRPr lang="en-US" altLang="ja-JP" sz="1150" b="0" i="0" dirty="0">
              <a:effectLst/>
              <a:latin typeface="-apple-system"/>
            </a:endParaRPr>
          </a:p>
          <a:p>
            <a:r>
              <a:rPr lang="ja-JP" altLang="en-US" sz="1150" b="0" i="0" dirty="0">
                <a:effectLst/>
                <a:latin typeface="-apple-system"/>
              </a:rPr>
              <a:t>せよ</a:t>
            </a:r>
            <a:endParaRPr kumimoji="1" lang="ja-JP" altLang="en-US" sz="1150" dirty="0"/>
          </a:p>
        </p:txBody>
      </p:sp>
    </p:spTree>
    <p:extLst>
      <p:ext uri="{BB962C8B-B14F-4D97-AF65-F5344CB8AC3E}">
        <p14:creationId xmlns:p14="http://schemas.microsoft.com/office/powerpoint/2010/main" val="390824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669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メイリオ</vt:lpstr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mfukaya</dc:creator>
  <cp:lastModifiedBy>mfukaya</cp:lastModifiedBy>
  <cp:revision>2</cp:revision>
  <dcterms:created xsi:type="dcterms:W3CDTF">2022-12-26T09:31:35Z</dcterms:created>
  <dcterms:modified xsi:type="dcterms:W3CDTF">2022-12-26T10:22:28Z</dcterms:modified>
</cp:coreProperties>
</file>