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844D1D-A30D-4EEC-A9AF-094823B59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0747F9-6186-4FBD-AB32-179D9142D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796110-E344-4F0F-AC9A-5A51D403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5F1E-FA70-42E6-A7E8-1E2ED35BE4CF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2D8C6E-AE61-4AFF-95F5-0D82B4DB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A82183-07FB-486B-B52F-089C01DB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2C1-383C-427E-94A9-203B3A362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4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FBB61-8380-4524-BFE5-19545F79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24BD52-CDF8-4699-99A2-25A21BE86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8EA8FC-94BE-41C1-BB1E-721F4E9F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5F1E-FA70-42E6-A7E8-1E2ED35BE4CF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7D491-535E-4C02-9C66-3FC74E5C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B0F3E3-8F0A-4601-AD43-8FC90040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2C1-383C-427E-94A9-203B3A362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29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3BB490-858F-42A3-A33E-8793BF02C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3ADDBE-2C7B-4461-A227-661F82938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832474-4381-4925-9B02-0CFF0900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5F1E-FA70-42E6-A7E8-1E2ED35BE4CF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2DC898-50B7-4A01-91C8-FB26F200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B399-6C0D-4BEB-A764-0D5226D6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2C1-383C-427E-94A9-203B3A362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76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B29E8-AAD0-42B6-842F-F26F6C1D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BC91D9-1B21-4F0B-BF80-8BFADCF7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D16E11-A178-42AB-83DA-FE2A52BE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5F1E-FA70-42E6-A7E8-1E2ED35BE4CF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9A0CAE-F0CE-49BD-918F-9A5CEF01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F75369-A6F6-437E-B74E-573D2744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2C1-383C-427E-94A9-203B3A362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76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D0E15-8A47-4C69-9162-ABEC9E41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8A9B43-A5A1-45AF-8FC5-1C356DA7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CA35B-7F8F-42D5-8BB2-FE472346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5F1E-FA70-42E6-A7E8-1E2ED35BE4CF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4877D1-18C8-445E-A964-90881E3C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69ABE0-678E-4D22-BAF3-F870892F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2C1-383C-427E-94A9-203B3A362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35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24995-C323-4452-91DA-2E4114CD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3D9554-3587-4947-88F8-25B9E01E5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2C2253-9F56-4DD1-9145-83681DAAD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2084C1-AB80-4363-8B16-84EC6C5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5F1E-FA70-42E6-A7E8-1E2ED35BE4CF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831857-4720-4086-97BD-B296769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8B3F59-F974-453F-859B-E282C8D9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2C1-383C-427E-94A9-203B3A362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23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6241C-2220-4521-8E2A-7DE3FA86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962585-AFC7-49E1-B1DA-B4BF1494B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F7F1BA-496A-49A7-82F2-D52BBA92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01FCA4-B780-46BE-908A-68FB02759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3B48FD-7315-4300-AE09-582E916F3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813F68-30D3-4BEB-8E72-BA815C8B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5F1E-FA70-42E6-A7E8-1E2ED35BE4CF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BE7E39-01A5-498E-90D3-0E65C600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C96CC7-3927-4C1E-9B9B-B19AD0DF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2C1-383C-427E-94A9-203B3A362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24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52086-1B8E-4ADB-84EB-DE26E2FF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DAAE06-7991-4BA8-85C6-BD4FF621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5F1E-FA70-42E6-A7E8-1E2ED35BE4CF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8F0423-1E50-484C-B344-79AA913D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16A3AB-A8B1-4DCD-AD92-7969D659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2C1-383C-427E-94A9-203B3A362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56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23D5D5-6C23-49BA-87FE-4B6BD2E3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5F1E-FA70-42E6-A7E8-1E2ED35BE4CF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61F30A-6AA9-48E9-8725-DA067045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36A03A-91AE-4FBE-A4F6-064F35F5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2C1-383C-427E-94A9-203B3A362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15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F343F-CA6A-4EB4-92F3-6C52E183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0C4CD7-FD97-4698-8F1C-1D4A97E5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E89C0B-A2A2-4019-9FD0-E0AE58DB7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D5B5B-EB4F-42C9-BF5F-DD18A57D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5F1E-FA70-42E6-A7E8-1E2ED35BE4CF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1277C9-61A2-4B5F-B838-891C2E45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83AA85-1B83-4877-9CFD-AC0EA141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2C1-383C-427E-94A9-203B3A362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10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B91B1-BB55-4A14-A8D3-C94DBD04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5AEF16-A88C-4E6B-8C71-CFA704DD8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723F10-8982-4C8A-9CF6-341E774F8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30F916-4C95-4D63-ABF0-B766B31C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5F1E-FA70-42E6-A7E8-1E2ED35BE4CF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FE0E65-EE53-4B5F-9840-ED889AD5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7964D2-2BA5-4F77-A2CC-CBFC6956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2C1-383C-427E-94A9-203B3A362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22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152520-595F-4B3C-BEDE-6938BB79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47CD25-265F-4336-B982-92F1F908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169498-EEBE-44C7-8A11-F2E905380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55F1E-FA70-42E6-A7E8-1E2ED35BE4CF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B60000-1954-40DB-98CE-07A3734B4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B55DB4-B04E-48D6-B739-251FA2973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452C1-383C-427E-94A9-203B3A362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9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BC3DEC5-2202-4E25-A553-45ED20646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37" r="12798"/>
          <a:stretch/>
        </p:blipFill>
        <p:spPr>
          <a:xfrm>
            <a:off x="82062" y="257907"/>
            <a:ext cx="12004430" cy="651216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67F88D1-A623-4037-8FDC-E4940EA5015A}"/>
              </a:ext>
            </a:extLst>
          </p:cNvPr>
          <p:cNvCxnSpPr>
            <a:cxnSpLocks/>
          </p:cNvCxnSpPr>
          <p:nvPr/>
        </p:nvCxnSpPr>
        <p:spPr>
          <a:xfrm flipH="1">
            <a:off x="5931878" y="1412631"/>
            <a:ext cx="990599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AD4FEE-931E-4E7A-8D7B-EC6C1B2156F3}"/>
              </a:ext>
            </a:extLst>
          </p:cNvPr>
          <p:cNvSpPr txBox="1"/>
          <p:nvPr/>
        </p:nvSpPr>
        <p:spPr>
          <a:xfrm>
            <a:off x="6922477" y="1227965"/>
            <a:ext cx="453521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Shadow quality when camera is </a:t>
            </a:r>
            <a:r>
              <a:rPr kumimoji="1" lang="en-US" altLang="ja-JP" dirty="0">
                <a:solidFill>
                  <a:srgbClr val="00B050"/>
                </a:solidFill>
              </a:rPr>
              <a:t>stopped</a:t>
            </a:r>
            <a:r>
              <a:rPr kumimoji="1" lang="en-US" altLang="ja-JP" dirty="0">
                <a:solidFill>
                  <a:schemeClr val="bg1"/>
                </a:solidFill>
              </a:rPr>
              <a:t>.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DE3C385-6FCE-425D-AAA5-819256D223A7}"/>
              </a:ext>
            </a:extLst>
          </p:cNvPr>
          <p:cNvCxnSpPr>
            <a:cxnSpLocks/>
          </p:cNvCxnSpPr>
          <p:nvPr/>
        </p:nvCxnSpPr>
        <p:spPr>
          <a:xfrm flipH="1">
            <a:off x="5931878" y="1781963"/>
            <a:ext cx="990599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2ED38F-15CD-4AE1-ACC7-FF7D44D8F494}"/>
              </a:ext>
            </a:extLst>
          </p:cNvPr>
          <p:cNvSpPr txBox="1"/>
          <p:nvPr/>
        </p:nvSpPr>
        <p:spPr>
          <a:xfrm>
            <a:off x="6922477" y="1597297"/>
            <a:ext cx="453521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Shadow quality when camera is </a:t>
            </a:r>
            <a:r>
              <a:rPr kumimoji="1" lang="en-US" altLang="ja-JP" dirty="0">
                <a:solidFill>
                  <a:srgbClr val="FF0000"/>
                </a:solidFill>
              </a:rPr>
              <a:t>moving</a:t>
            </a:r>
            <a:r>
              <a:rPr kumimoji="1" lang="en-US" altLang="ja-JP" dirty="0">
                <a:solidFill>
                  <a:schemeClr val="bg1"/>
                </a:solidFill>
              </a:rPr>
              <a:t>.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49F7D31-3932-4187-B8E4-EC8A593FF599}"/>
              </a:ext>
            </a:extLst>
          </p:cNvPr>
          <p:cNvCxnSpPr>
            <a:cxnSpLocks/>
          </p:cNvCxnSpPr>
          <p:nvPr/>
        </p:nvCxnSpPr>
        <p:spPr>
          <a:xfrm flipH="1">
            <a:off x="5931878" y="2127957"/>
            <a:ext cx="990599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5E95F42-F626-426F-BA26-6B5CA327936D}"/>
              </a:ext>
            </a:extLst>
          </p:cNvPr>
          <p:cNvSpPr txBox="1"/>
          <p:nvPr/>
        </p:nvSpPr>
        <p:spPr>
          <a:xfrm>
            <a:off x="6922477" y="1966628"/>
            <a:ext cx="49872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Object LOD quality when camera is </a:t>
            </a:r>
            <a:r>
              <a:rPr kumimoji="1" lang="en-US" altLang="ja-JP" dirty="0">
                <a:solidFill>
                  <a:srgbClr val="00B050"/>
                </a:solidFill>
              </a:rPr>
              <a:t>stopped</a:t>
            </a:r>
            <a:r>
              <a:rPr kumimoji="1" lang="en-US" altLang="ja-JP" dirty="0">
                <a:solidFill>
                  <a:schemeClr val="bg1"/>
                </a:solidFill>
              </a:rPr>
              <a:t>.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86F854A-BA97-41A4-AA57-0D2CE0BCCA64}"/>
              </a:ext>
            </a:extLst>
          </p:cNvPr>
          <p:cNvCxnSpPr>
            <a:cxnSpLocks/>
          </p:cNvCxnSpPr>
          <p:nvPr/>
        </p:nvCxnSpPr>
        <p:spPr>
          <a:xfrm flipH="1">
            <a:off x="5931878" y="2465406"/>
            <a:ext cx="990599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63905D5-A743-4B1B-8388-A9AAF26E5855}"/>
              </a:ext>
            </a:extLst>
          </p:cNvPr>
          <p:cNvSpPr txBox="1"/>
          <p:nvPr/>
        </p:nvSpPr>
        <p:spPr>
          <a:xfrm>
            <a:off x="6922477" y="2304077"/>
            <a:ext cx="48317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Object LOD quality when camera is </a:t>
            </a:r>
            <a:r>
              <a:rPr kumimoji="1" lang="en-US" altLang="ja-JP" dirty="0">
                <a:solidFill>
                  <a:srgbClr val="FF0000"/>
                </a:solidFill>
              </a:rPr>
              <a:t>moving</a:t>
            </a:r>
            <a:r>
              <a:rPr kumimoji="1" lang="en-US" altLang="ja-JP" dirty="0">
                <a:solidFill>
                  <a:schemeClr val="bg1"/>
                </a:solidFill>
              </a:rPr>
              <a:t>.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7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木村 真基</dc:creator>
  <cp:lastModifiedBy>木村 真基</cp:lastModifiedBy>
  <cp:revision>1</cp:revision>
  <dcterms:created xsi:type="dcterms:W3CDTF">2021-06-18T09:19:04Z</dcterms:created>
  <dcterms:modified xsi:type="dcterms:W3CDTF">2021-06-18T09:19:34Z</dcterms:modified>
</cp:coreProperties>
</file>