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BF261-5C20-488F-9DDF-A43F75B6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86DF7B-CACA-40F7-84AD-C326AB76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B619D-35C6-483B-9FA8-56F47664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40BDF-C160-4706-8F6E-4FDE882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2F74-1536-41BE-B212-5D8B0826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87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25105-5A6B-4733-B2FB-80A51136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6E4DA0-E32A-47F7-A145-DBF70647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7DCD2B-A911-4751-B1C1-9EF3F403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10C19-2D3D-4AF3-BE25-F1D1B1EC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A39B0-9001-4FEE-A906-06A43EDF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0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B343F9-172A-4CC2-88E7-A1F40117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A96390-3EED-411D-99B0-779A4BEB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A6B1B-B5ED-4C19-9277-2AC4ED71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5FEFB9-E591-460F-BDF7-ECBC27F0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D53C5-66C5-4C83-B029-31D8B264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3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68988-67BC-4C1F-93ED-468FCE95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9F9367-8010-4026-B58E-E3AEE83F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06C00-8534-436C-965E-7F6521A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F1FD6-F1F9-41D6-9DCC-C6DD8BED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58B12E-F8DA-46BD-88CB-119902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92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47C00-6E70-48ED-AA62-8FA18135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95156-A343-4F78-8F5F-262391D2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B57E6-8812-43A6-811B-17289AD4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024DA-A327-490E-B45B-C70D62D3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BAA23-A4AE-415A-963C-25515BF4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8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0359C-CA31-4C2A-AFE0-615030C4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DA0E9-BB66-4018-A881-0D6661592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6D94A-0322-4923-8154-21B007168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63CD98-8F11-49A3-97A3-F0A652B0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AE8E43-FD4D-49D2-89AA-0371805E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E98C6-819F-49C0-BD91-D90BC629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4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6C06D-2810-47C1-9768-57C7CEDF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86A7D9-01FD-45EA-9C6F-FE26E413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C1CD7-6DDB-48FA-B1CD-5C2B5105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5BAE1B-6D18-440B-8D01-49EDB726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2B4D63-7CC0-4F08-A990-FA20C05F1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70680B-7098-41D5-ADFB-A42727B9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371414-348E-4E3D-AA0B-A2376EC9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25C34A-506E-469C-B59E-C45532FB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9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51C99-9DB3-495A-9B5E-50744D1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4AF071-4A40-438C-8E52-CB31984C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F69A05-1DCF-4B7D-8A29-649C4527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A3539D-C723-438A-ACA9-00EAA598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5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6B2050-9570-4EB9-B2D2-5BEBBC2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4D0BE-5725-4B3C-8E62-CF39E0F8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7F9AD-7F69-43C5-B9DA-1B8B31A1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74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B3979-6FFD-41A2-98F6-D82A3945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61B87-5B91-44D3-9906-D9AF172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5F6667-1041-4435-887A-74014251A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F9B1DB-2CFA-4C48-B27D-3ECF6DD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6A9E42-608F-4A0D-AFAD-F52B0AC8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1BDEFD-E236-4D85-B668-438A351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CC34F-441A-4E30-9F7C-3239093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3396E1-BA1A-44D2-842D-E8B6CBF87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4DA6C2-28AE-4C9B-8F63-5945A67E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7A1ADB-3F24-4402-BA11-DE49CC9B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476305-BDE1-4A8A-9AB2-7AF56CEC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27BA7-070D-4CED-847A-8D4A89E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93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D0400D-A1AB-4AF5-B5F5-8DB54C86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51358F-9313-4E8D-861A-E1C5F5CB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B12C9-1D52-463E-AEF0-F3C4B3959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4932-3C56-406A-830A-19EF43125E3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A5BF9-7D04-41A4-A5DE-C6AE46953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1E2AE-F0BD-4EB9-B26E-C45CA5A06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25FA-DD84-485D-92B8-4904E65C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53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3D783C1C-577A-4032-B3C9-E5B12F268D5E}"/>
              </a:ext>
            </a:extLst>
          </p:cNvPr>
          <p:cNvSpPr/>
          <p:nvPr/>
        </p:nvSpPr>
        <p:spPr>
          <a:xfrm>
            <a:off x="2433961" y="157579"/>
            <a:ext cx="7370439" cy="65428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星: 4 pt 6">
            <a:extLst>
              <a:ext uri="{FF2B5EF4-FFF2-40B4-BE49-F238E27FC236}">
                <a16:creationId xmlns:a16="http://schemas.microsoft.com/office/drawing/2014/main" id="{B75E273E-0046-4A33-957B-694F21FCADFE}"/>
              </a:ext>
            </a:extLst>
          </p:cNvPr>
          <p:cNvSpPr/>
          <p:nvPr/>
        </p:nvSpPr>
        <p:spPr>
          <a:xfrm>
            <a:off x="2586595" y="744220"/>
            <a:ext cx="7018810" cy="5369560"/>
          </a:xfrm>
          <a:prstGeom prst="star4">
            <a:avLst>
              <a:gd name="adj" fmla="val 83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4 pt 7">
            <a:extLst>
              <a:ext uri="{FF2B5EF4-FFF2-40B4-BE49-F238E27FC236}">
                <a16:creationId xmlns:a16="http://schemas.microsoft.com/office/drawing/2014/main" id="{D3A85407-5AFE-4F99-8612-F796BD1B67A3}"/>
              </a:ext>
            </a:extLst>
          </p:cNvPr>
          <p:cNvSpPr/>
          <p:nvPr/>
        </p:nvSpPr>
        <p:spPr>
          <a:xfrm rot="2366369">
            <a:off x="3165367" y="943365"/>
            <a:ext cx="6391833" cy="5369560"/>
          </a:xfrm>
          <a:prstGeom prst="star4">
            <a:avLst>
              <a:gd name="adj" fmla="val 83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: 4 pt 8">
            <a:extLst>
              <a:ext uri="{FF2B5EF4-FFF2-40B4-BE49-F238E27FC236}">
                <a16:creationId xmlns:a16="http://schemas.microsoft.com/office/drawing/2014/main" id="{696EA07F-A3EB-49EA-B4D3-6617DFB26CFE}"/>
              </a:ext>
            </a:extLst>
          </p:cNvPr>
          <p:cNvSpPr/>
          <p:nvPr/>
        </p:nvSpPr>
        <p:spPr>
          <a:xfrm rot="4140727">
            <a:off x="3166859" y="744220"/>
            <a:ext cx="5789972" cy="5369560"/>
          </a:xfrm>
          <a:prstGeom prst="star4">
            <a:avLst>
              <a:gd name="adj" fmla="val 83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3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名越大樹</dc:creator>
  <cp:lastModifiedBy>名越大樹</cp:lastModifiedBy>
  <cp:revision>1</cp:revision>
  <dcterms:created xsi:type="dcterms:W3CDTF">2018-04-27T06:53:16Z</dcterms:created>
  <dcterms:modified xsi:type="dcterms:W3CDTF">2018-04-27T06:57:17Z</dcterms:modified>
</cp:coreProperties>
</file>