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EEB8B-1716-497F-9A82-5B2C6A75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86754E-222B-467C-B0D5-8755C4F7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62BB6-FEEB-4FC6-AF2E-EA1EF395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003A85-C535-4753-BAB3-23F0CFF0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42664E-B668-4751-91C9-F65BA592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5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AF5C5-12A7-41B1-BBA1-34CE10D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76B355-3661-4D0A-8D5A-522FF6AB9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18E08-6687-4A30-A2C9-91A37A80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7D35FA-CD41-4EB8-A0B2-8AC535A1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49FC0-6661-416A-942E-9D186BCA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09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470E10-FB55-4438-B828-812F2CF99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2638B3-8781-4562-8E0C-0AA975BE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E5227B-22B7-47DA-9245-F4D17F85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9D906-C6B3-4B28-A984-9559399F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B87C50-6B89-4247-AACF-613FEEBC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84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F10CF-BD4E-44AE-808C-6069D396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93710-0DD0-4631-B432-3BAB5C7F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93ECE8-157F-4846-8385-6272F856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557D9-CBC5-46E3-ACFA-BC9DA5CB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277A7-F128-4DC8-AADF-98611EFB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5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E06E0-925E-4C72-8710-7D514879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81476D-0C5E-4F4D-A8B7-B109B0CD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D81EB-06F8-43FB-9303-BE0C2A47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06CC8-448D-4619-AEC9-3BAFEA13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FA116-1439-4D0C-A18C-FD43FC63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7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79B80-D4B9-49DB-85A4-E2CBBC57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E08186-9210-4D10-A537-D47972E2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4F0AF2-F585-4F34-995D-2C59371D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610397-3141-474D-8039-842263C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1A4889-C74D-4296-AAAC-9D8F8F40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FE8D67-7A99-4307-8AD2-4362E3FB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4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38084-BC8D-4FBB-952A-7632F8A0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979F61-1FED-4B78-AC31-88FA6464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4524E-65BC-4FBA-AFCE-03EEB9257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AF00E6-970B-4240-AB16-9164DB65E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F55AF8-B92D-4382-A1CA-73920B88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914F30-956F-4061-90D4-467B849A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CB6631-4A4D-4118-BBFB-21F9BEA2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D58DFC-50E7-45C5-B5A1-F76FFF89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0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E37E7-52AE-4B13-B5BE-E3B2EE0C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C0A3F8-17B2-43C8-880D-25E5113C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0BF99D-48CD-466F-9F8F-2225722A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8740ED-A8AB-4669-8BDB-77988C43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33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DD8D3-9018-4CFE-9780-0D86D2A8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979110-7434-4B59-ACF4-2CD1D494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AB7BE4-49E0-4969-B36B-5E8F751C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57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3E886-9E27-47F0-8EDA-9571968E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989A1-2B05-4AB3-A6E6-B12FA0EF3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A9F3E8-A35C-40B5-8800-3E939011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D59FC-4374-4D41-A189-6509BDC5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F7D95B-0046-47CB-990D-9305CEBD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B249DF-1978-4607-BC21-085199A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59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5220C-54CA-4413-AAF7-1666592D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71EAEE-1F11-4266-9735-B07BBD49D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0C47E7-CE61-4C2D-90C4-7C6FA91B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F8B34B-52CB-4193-8087-73EDCD2C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45EC74-CD36-4E3C-8820-4A1926B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698ECC-125D-4D95-925B-025F0CA5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64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303A80-30C5-4135-BA52-27620DE0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D7B1C-A130-4973-A2B0-D97464F85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B0524F-A7F2-4BFD-9480-73BBBE2FD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5459-301A-4491-9A99-50494D7F330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6281C7-520E-4D22-91BC-BBBE3A54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882FD6-90CB-4822-8498-610290AD6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D3E9-3652-4136-A8B1-BAF2653B7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9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FE7CBF7-F2F4-4BD1-8527-82397CBFBA84}"/>
              </a:ext>
            </a:extLst>
          </p:cNvPr>
          <p:cNvGrpSpPr/>
          <p:nvPr/>
        </p:nvGrpSpPr>
        <p:grpSpPr>
          <a:xfrm>
            <a:off x="4650658" y="386441"/>
            <a:ext cx="3082234" cy="5749478"/>
            <a:chOff x="4572000" y="81641"/>
            <a:chExt cx="3082234" cy="5749478"/>
          </a:xfrm>
          <a:solidFill>
            <a:schemeClr val="bg1"/>
          </a:solidFill>
        </p:grpSpPr>
        <p:sp>
          <p:nvSpPr>
            <p:cNvPr id="9" name="月 8">
              <a:extLst>
                <a:ext uri="{FF2B5EF4-FFF2-40B4-BE49-F238E27FC236}">
                  <a16:creationId xmlns:a16="http://schemas.microsoft.com/office/drawing/2014/main" id="{9C8120DE-F03C-427F-8BF3-98B258F36A71}"/>
                </a:ext>
              </a:extLst>
            </p:cNvPr>
            <p:cNvSpPr/>
            <p:nvPr/>
          </p:nvSpPr>
          <p:spPr>
            <a:xfrm rot="2480912">
              <a:off x="7375551" y="243352"/>
              <a:ext cx="278683" cy="1489819"/>
            </a:xfrm>
            <a:prstGeom prst="moon">
              <a:avLst>
                <a:gd name="adj" fmla="val 809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吹き出し: 円形 5">
              <a:extLst>
                <a:ext uri="{FF2B5EF4-FFF2-40B4-BE49-F238E27FC236}">
                  <a16:creationId xmlns:a16="http://schemas.microsoft.com/office/drawing/2014/main" id="{6F9C1B61-19FA-4C86-BE01-B2DB014F5128}"/>
                </a:ext>
              </a:extLst>
            </p:cNvPr>
            <p:cNvSpPr/>
            <p:nvPr/>
          </p:nvSpPr>
          <p:spPr>
            <a:xfrm rot="1920027">
              <a:off x="5225142" y="81641"/>
              <a:ext cx="2204357" cy="5551714"/>
            </a:xfrm>
            <a:prstGeom prst="wedgeEllipseCallout">
              <a:avLst>
                <a:gd name="adj1" fmla="val -19974"/>
                <a:gd name="adj2" fmla="val 329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4FDBB5D6-3D88-46DA-B64F-A968B1D96DB3}"/>
                </a:ext>
              </a:extLst>
            </p:cNvPr>
            <p:cNvSpPr/>
            <p:nvPr/>
          </p:nvSpPr>
          <p:spPr>
            <a:xfrm rot="2336335">
              <a:off x="4572000" y="4818747"/>
              <a:ext cx="244928" cy="10123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743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名越大樹</dc:creator>
  <cp:lastModifiedBy>名越大樹</cp:lastModifiedBy>
  <cp:revision>1</cp:revision>
  <dcterms:created xsi:type="dcterms:W3CDTF">2018-04-27T07:28:51Z</dcterms:created>
  <dcterms:modified xsi:type="dcterms:W3CDTF">2018-04-27T07:36:35Z</dcterms:modified>
</cp:coreProperties>
</file>