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56" r:id="rId2"/>
  </p:sldIdLst>
  <p:sldSz cx="9752013" cy="9752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6666FF"/>
    <a:srgbClr val="00FFFF"/>
    <a:srgbClr val="FFFFFF"/>
    <a:srgbClr val="00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53" d="100"/>
          <a:sy n="53" d="100"/>
        </p:scale>
        <p:origin x="1440" y="48"/>
      </p:cViewPr>
      <p:guideLst>
        <p:guide orient="horz" pos="3072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401" y="1595990"/>
            <a:ext cx="8289211" cy="3395145"/>
          </a:xfrm>
        </p:spPr>
        <p:txBody>
          <a:bodyPr anchor="b"/>
          <a:lstStyle>
            <a:lvl1pPr algn="ctr">
              <a:defRPr sz="63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002" y="5122065"/>
            <a:ext cx="7314010" cy="2354478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04" indent="0" algn="ctr">
              <a:buNone/>
              <a:defRPr sz="2133"/>
            </a:lvl2pPr>
            <a:lvl3pPr marL="975208" indent="0" algn="ctr">
              <a:buNone/>
              <a:defRPr sz="1920"/>
            </a:lvl3pPr>
            <a:lvl4pPr marL="1462811" indent="0" algn="ctr">
              <a:buNone/>
              <a:defRPr sz="1706"/>
            </a:lvl4pPr>
            <a:lvl5pPr marL="1950415" indent="0" algn="ctr">
              <a:buNone/>
              <a:defRPr sz="1706"/>
            </a:lvl5pPr>
            <a:lvl6pPr marL="2438019" indent="0" algn="ctr">
              <a:buNone/>
              <a:defRPr sz="1706"/>
            </a:lvl6pPr>
            <a:lvl7pPr marL="2925623" indent="0" algn="ctr">
              <a:buNone/>
              <a:defRPr sz="1706"/>
            </a:lvl7pPr>
            <a:lvl8pPr marL="3413227" indent="0" algn="ctr">
              <a:buNone/>
              <a:defRPr sz="1706"/>
            </a:lvl8pPr>
            <a:lvl9pPr marL="3900830" indent="0" algn="ctr">
              <a:buNone/>
              <a:defRPr sz="170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64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8785" y="519205"/>
            <a:ext cx="2102778" cy="82643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452" y="519205"/>
            <a:ext cx="6186433" cy="82643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42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72" y="2431234"/>
            <a:ext cx="8411111" cy="4056566"/>
          </a:xfrm>
        </p:spPr>
        <p:txBody>
          <a:bodyPr anchor="b"/>
          <a:lstStyle>
            <a:lvl1pPr>
              <a:defRPr sz="63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372" y="6526176"/>
            <a:ext cx="8411111" cy="2133252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20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2811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4pPr>
            <a:lvl5pPr marL="1950415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5pPr>
            <a:lvl6pPr marL="2438019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6pPr>
            <a:lvl7pPr marL="292562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7pPr>
            <a:lvl8pPr marL="3413227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8pPr>
            <a:lvl9pPr marL="3900830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2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451" y="2596022"/>
            <a:ext cx="4144606" cy="6187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6956" y="2596022"/>
            <a:ext cx="4144606" cy="6187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86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21" y="519207"/>
            <a:ext cx="8411111" cy="1884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722" y="2390598"/>
            <a:ext cx="4125558" cy="1171595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04" indent="0">
              <a:buNone/>
              <a:defRPr sz="2133" b="1"/>
            </a:lvl2pPr>
            <a:lvl3pPr marL="975208" indent="0">
              <a:buNone/>
              <a:defRPr sz="1920" b="1"/>
            </a:lvl3pPr>
            <a:lvl4pPr marL="1462811" indent="0">
              <a:buNone/>
              <a:defRPr sz="1706" b="1"/>
            </a:lvl4pPr>
            <a:lvl5pPr marL="1950415" indent="0">
              <a:buNone/>
              <a:defRPr sz="1706" b="1"/>
            </a:lvl5pPr>
            <a:lvl6pPr marL="2438019" indent="0">
              <a:buNone/>
              <a:defRPr sz="1706" b="1"/>
            </a:lvl6pPr>
            <a:lvl7pPr marL="2925623" indent="0">
              <a:buNone/>
              <a:defRPr sz="1706" b="1"/>
            </a:lvl7pPr>
            <a:lvl8pPr marL="3413227" indent="0">
              <a:buNone/>
              <a:defRPr sz="1706" b="1"/>
            </a:lvl8pPr>
            <a:lvl9pPr marL="3900830" indent="0">
              <a:buNone/>
              <a:defRPr sz="17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722" y="3562194"/>
            <a:ext cx="4125558" cy="52394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6957" y="2390598"/>
            <a:ext cx="4145876" cy="1171595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04" indent="0">
              <a:buNone/>
              <a:defRPr sz="2133" b="1"/>
            </a:lvl2pPr>
            <a:lvl3pPr marL="975208" indent="0">
              <a:buNone/>
              <a:defRPr sz="1920" b="1"/>
            </a:lvl3pPr>
            <a:lvl4pPr marL="1462811" indent="0">
              <a:buNone/>
              <a:defRPr sz="1706" b="1"/>
            </a:lvl4pPr>
            <a:lvl5pPr marL="1950415" indent="0">
              <a:buNone/>
              <a:defRPr sz="1706" b="1"/>
            </a:lvl5pPr>
            <a:lvl6pPr marL="2438019" indent="0">
              <a:buNone/>
              <a:defRPr sz="1706" b="1"/>
            </a:lvl6pPr>
            <a:lvl7pPr marL="2925623" indent="0">
              <a:buNone/>
              <a:defRPr sz="1706" b="1"/>
            </a:lvl7pPr>
            <a:lvl8pPr marL="3413227" indent="0">
              <a:buNone/>
              <a:defRPr sz="1706" b="1"/>
            </a:lvl8pPr>
            <a:lvl9pPr marL="3900830" indent="0">
              <a:buNone/>
              <a:defRPr sz="17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6957" y="3562194"/>
            <a:ext cx="4145876" cy="52394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9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90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0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21" y="650134"/>
            <a:ext cx="3145278" cy="227547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876" y="1404111"/>
            <a:ext cx="4936957" cy="6930250"/>
          </a:xfrm>
        </p:spPr>
        <p:txBody>
          <a:bodyPr/>
          <a:lstStyle>
            <a:lvl1pPr>
              <a:defRPr sz="3413"/>
            </a:lvl1pPr>
            <a:lvl2pPr>
              <a:defRPr sz="2986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721" y="2925604"/>
            <a:ext cx="3145278" cy="5420043"/>
          </a:xfrm>
        </p:spPr>
        <p:txBody>
          <a:bodyPr/>
          <a:lstStyle>
            <a:lvl1pPr marL="0" indent="0">
              <a:buNone/>
              <a:defRPr sz="1706"/>
            </a:lvl1pPr>
            <a:lvl2pPr marL="487604" indent="0">
              <a:buNone/>
              <a:defRPr sz="1493"/>
            </a:lvl2pPr>
            <a:lvl3pPr marL="975208" indent="0">
              <a:buNone/>
              <a:defRPr sz="1280"/>
            </a:lvl3pPr>
            <a:lvl4pPr marL="1462811" indent="0">
              <a:buNone/>
              <a:defRPr sz="1067"/>
            </a:lvl4pPr>
            <a:lvl5pPr marL="1950415" indent="0">
              <a:buNone/>
              <a:defRPr sz="1067"/>
            </a:lvl5pPr>
            <a:lvl6pPr marL="2438019" indent="0">
              <a:buNone/>
              <a:defRPr sz="1067"/>
            </a:lvl6pPr>
            <a:lvl7pPr marL="2925623" indent="0">
              <a:buNone/>
              <a:defRPr sz="1067"/>
            </a:lvl7pPr>
            <a:lvl8pPr marL="3413227" indent="0">
              <a:buNone/>
              <a:defRPr sz="1067"/>
            </a:lvl8pPr>
            <a:lvl9pPr marL="3900830" indent="0">
              <a:buNone/>
              <a:defRPr sz="10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1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21" y="650134"/>
            <a:ext cx="3145278" cy="227547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5876" y="1404111"/>
            <a:ext cx="4936957" cy="6930250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04" indent="0">
              <a:buNone/>
              <a:defRPr sz="2986"/>
            </a:lvl2pPr>
            <a:lvl3pPr marL="975208" indent="0">
              <a:buNone/>
              <a:defRPr sz="2560"/>
            </a:lvl3pPr>
            <a:lvl4pPr marL="1462811" indent="0">
              <a:buNone/>
              <a:defRPr sz="2133"/>
            </a:lvl4pPr>
            <a:lvl5pPr marL="1950415" indent="0">
              <a:buNone/>
              <a:defRPr sz="2133"/>
            </a:lvl5pPr>
            <a:lvl6pPr marL="2438019" indent="0">
              <a:buNone/>
              <a:defRPr sz="2133"/>
            </a:lvl6pPr>
            <a:lvl7pPr marL="2925623" indent="0">
              <a:buNone/>
              <a:defRPr sz="2133"/>
            </a:lvl7pPr>
            <a:lvl8pPr marL="3413227" indent="0">
              <a:buNone/>
              <a:defRPr sz="2133"/>
            </a:lvl8pPr>
            <a:lvl9pPr marL="3900830" indent="0">
              <a:buNone/>
              <a:defRPr sz="213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721" y="2925604"/>
            <a:ext cx="3145278" cy="5420043"/>
          </a:xfrm>
        </p:spPr>
        <p:txBody>
          <a:bodyPr/>
          <a:lstStyle>
            <a:lvl1pPr marL="0" indent="0">
              <a:buNone/>
              <a:defRPr sz="1706"/>
            </a:lvl1pPr>
            <a:lvl2pPr marL="487604" indent="0">
              <a:buNone/>
              <a:defRPr sz="1493"/>
            </a:lvl2pPr>
            <a:lvl3pPr marL="975208" indent="0">
              <a:buNone/>
              <a:defRPr sz="1280"/>
            </a:lvl3pPr>
            <a:lvl4pPr marL="1462811" indent="0">
              <a:buNone/>
              <a:defRPr sz="1067"/>
            </a:lvl4pPr>
            <a:lvl5pPr marL="1950415" indent="0">
              <a:buNone/>
              <a:defRPr sz="1067"/>
            </a:lvl5pPr>
            <a:lvl6pPr marL="2438019" indent="0">
              <a:buNone/>
              <a:defRPr sz="1067"/>
            </a:lvl6pPr>
            <a:lvl7pPr marL="2925623" indent="0">
              <a:buNone/>
              <a:defRPr sz="1067"/>
            </a:lvl7pPr>
            <a:lvl8pPr marL="3413227" indent="0">
              <a:buNone/>
              <a:defRPr sz="1067"/>
            </a:lvl8pPr>
            <a:lvl9pPr marL="3900830" indent="0">
              <a:buNone/>
              <a:defRPr sz="10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15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451" y="519207"/>
            <a:ext cx="8411111" cy="188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451" y="2596022"/>
            <a:ext cx="8411111" cy="618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451" y="9038674"/>
            <a:ext cx="219420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1D89-81C3-494F-B0D7-804C097F1A12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355" y="9038674"/>
            <a:ext cx="3291304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7359" y="9038674"/>
            <a:ext cx="219420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5CC9-43D8-461D-8466-38BCBB502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20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208" rtl="0" eaLnBrk="1" latinLnBrk="0" hangingPunct="1">
        <a:lnSpc>
          <a:spcPct val="90000"/>
        </a:lnSpc>
        <a:spcBef>
          <a:spcPct val="0"/>
        </a:spcBef>
        <a:buNone/>
        <a:defRPr kumimoji="1"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02" indent="-243802" algn="l" defTabSz="975208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kumimoji="1" sz="2986" kern="1200">
          <a:solidFill>
            <a:schemeClr val="tx1"/>
          </a:solidFill>
          <a:latin typeface="+mn-lt"/>
          <a:ea typeface="+mn-ea"/>
          <a:cs typeface="+mn-cs"/>
        </a:defRPr>
      </a:lvl1pPr>
      <a:lvl2pPr marL="731406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0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613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17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1821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425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029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4632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04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2811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415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019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5623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227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0830" algn="l" defTabSz="975208" rtl="0" eaLnBrk="1" latinLnBrk="0" hangingPunct="1"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23A9B99-017D-31E6-C16E-DA47BCE6E14F}"/>
              </a:ext>
            </a:extLst>
          </p:cNvPr>
          <p:cNvGrpSpPr/>
          <p:nvPr/>
        </p:nvGrpSpPr>
        <p:grpSpPr>
          <a:xfrm>
            <a:off x="1265763" y="1265762"/>
            <a:ext cx="7220488" cy="7222478"/>
            <a:chOff x="1265763" y="1265762"/>
            <a:chExt cx="7220488" cy="7222478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0E0AB2DF-5EEA-FE20-93FE-B65762637652}"/>
                </a:ext>
              </a:extLst>
            </p:cNvPr>
            <p:cNvSpPr/>
            <p:nvPr/>
          </p:nvSpPr>
          <p:spPr>
            <a:xfrm>
              <a:off x="1265763" y="1265762"/>
              <a:ext cx="7220488" cy="3611239"/>
            </a:xfrm>
            <a:prstGeom prst="roundRect">
              <a:avLst/>
            </a:prstGeom>
            <a:noFill/>
            <a:ln w="1143000" cap="flat" cmpd="sng">
              <a:solidFill>
                <a:schemeClr val="accent1">
                  <a:lumMod val="50000"/>
                </a:schemeClr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220488"/>
                        <a:gd name="connsiteY0" fmla="*/ 601885 h 3611239"/>
                        <a:gd name="connsiteX1" fmla="*/ 601885 w 7220488"/>
                        <a:gd name="connsiteY1" fmla="*/ 0 h 3611239"/>
                        <a:gd name="connsiteX2" fmla="*/ 1390744 w 7220488"/>
                        <a:gd name="connsiteY2" fmla="*/ 0 h 3611239"/>
                        <a:gd name="connsiteX3" fmla="*/ 1999101 w 7220488"/>
                        <a:gd name="connsiteY3" fmla="*/ 0 h 3611239"/>
                        <a:gd name="connsiteX4" fmla="*/ 2547290 w 7220488"/>
                        <a:gd name="connsiteY4" fmla="*/ 0 h 3611239"/>
                        <a:gd name="connsiteX5" fmla="*/ 3275982 w 7220488"/>
                        <a:gd name="connsiteY5" fmla="*/ 0 h 3611239"/>
                        <a:gd name="connsiteX6" fmla="*/ 3884339 w 7220488"/>
                        <a:gd name="connsiteY6" fmla="*/ 0 h 3611239"/>
                        <a:gd name="connsiteX7" fmla="*/ 4673198 w 7220488"/>
                        <a:gd name="connsiteY7" fmla="*/ 0 h 3611239"/>
                        <a:gd name="connsiteX8" fmla="*/ 5221387 w 7220488"/>
                        <a:gd name="connsiteY8" fmla="*/ 0 h 3611239"/>
                        <a:gd name="connsiteX9" fmla="*/ 6010246 w 7220488"/>
                        <a:gd name="connsiteY9" fmla="*/ 0 h 3611239"/>
                        <a:gd name="connsiteX10" fmla="*/ 6618603 w 7220488"/>
                        <a:gd name="connsiteY10" fmla="*/ 0 h 3611239"/>
                        <a:gd name="connsiteX11" fmla="*/ 7220488 w 7220488"/>
                        <a:gd name="connsiteY11" fmla="*/ 601885 h 3611239"/>
                        <a:gd name="connsiteX12" fmla="*/ 7220488 w 7220488"/>
                        <a:gd name="connsiteY12" fmla="*/ 1227827 h 3611239"/>
                        <a:gd name="connsiteX13" fmla="*/ 7220488 w 7220488"/>
                        <a:gd name="connsiteY13" fmla="*/ 1877844 h 3611239"/>
                        <a:gd name="connsiteX14" fmla="*/ 7220488 w 7220488"/>
                        <a:gd name="connsiteY14" fmla="*/ 3009354 h 3611239"/>
                        <a:gd name="connsiteX15" fmla="*/ 6618603 w 7220488"/>
                        <a:gd name="connsiteY15" fmla="*/ 3611239 h 3611239"/>
                        <a:gd name="connsiteX16" fmla="*/ 5889912 w 7220488"/>
                        <a:gd name="connsiteY16" fmla="*/ 3611239 h 3611239"/>
                        <a:gd name="connsiteX17" fmla="*/ 5221387 w 7220488"/>
                        <a:gd name="connsiteY17" fmla="*/ 3611239 h 3611239"/>
                        <a:gd name="connsiteX18" fmla="*/ 4733365 w 7220488"/>
                        <a:gd name="connsiteY18" fmla="*/ 3611239 h 3611239"/>
                        <a:gd name="connsiteX19" fmla="*/ 4185175 w 7220488"/>
                        <a:gd name="connsiteY19" fmla="*/ 3611239 h 3611239"/>
                        <a:gd name="connsiteX20" fmla="*/ 3396316 w 7220488"/>
                        <a:gd name="connsiteY20" fmla="*/ 3611239 h 3611239"/>
                        <a:gd name="connsiteX21" fmla="*/ 2727792 w 7220488"/>
                        <a:gd name="connsiteY21" fmla="*/ 3611239 h 3611239"/>
                        <a:gd name="connsiteX22" fmla="*/ 2179602 w 7220488"/>
                        <a:gd name="connsiteY22" fmla="*/ 3611239 h 3611239"/>
                        <a:gd name="connsiteX23" fmla="*/ 1511078 w 7220488"/>
                        <a:gd name="connsiteY23" fmla="*/ 3611239 h 3611239"/>
                        <a:gd name="connsiteX24" fmla="*/ 601885 w 7220488"/>
                        <a:gd name="connsiteY24" fmla="*/ 3611239 h 3611239"/>
                        <a:gd name="connsiteX25" fmla="*/ 0 w 7220488"/>
                        <a:gd name="connsiteY25" fmla="*/ 3009354 h 3611239"/>
                        <a:gd name="connsiteX26" fmla="*/ 0 w 7220488"/>
                        <a:gd name="connsiteY26" fmla="*/ 2359337 h 3611239"/>
                        <a:gd name="connsiteX27" fmla="*/ 0 w 7220488"/>
                        <a:gd name="connsiteY27" fmla="*/ 1733395 h 3611239"/>
                        <a:gd name="connsiteX28" fmla="*/ 0 w 7220488"/>
                        <a:gd name="connsiteY28" fmla="*/ 1179678 h 3611239"/>
                        <a:gd name="connsiteX29" fmla="*/ 0 w 7220488"/>
                        <a:gd name="connsiteY29" fmla="*/ 601885 h 3611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7220488" h="3611239" extrusionOk="0">
                          <a:moveTo>
                            <a:pt x="0" y="601885"/>
                          </a:moveTo>
                          <a:cubicBezTo>
                            <a:pt x="-26390" y="253195"/>
                            <a:pt x="234990" y="12942"/>
                            <a:pt x="601885" y="0"/>
                          </a:cubicBezTo>
                          <a:cubicBezTo>
                            <a:pt x="839463" y="28708"/>
                            <a:pt x="1129186" y="5723"/>
                            <a:pt x="1390744" y="0"/>
                          </a:cubicBezTo>
                          <a:cubicBezTo>
                            <a:pt x="1652302" y="-5723"/>
                            <a:pt x="1822175" y="-17611"/>
                            <a:pt x="1999101" y="0"/>
                          </a:cubicBezTo>
                          <a:cubicBezTo>
                            <a:pt x="2176027" y="17611"/>
                            <a:pt x="2273258" y="3451"/>
                            <a:pt x="2547290" y="0"/>
                          </a:cubicBezTo>
                          <a:cubicBezTo>
                            <a:pt x="2821322" y="-3451"/>
                            <a:pt x="2936571" y="-24558"/>
                            <a:pt x="3275982" y="0"/>
                          </a:cubicBezTo>
                          <a:cubicBezTo>
                            <a:pt x="3615393" y="24558"/>
                            <a:pt x="3705428" y="-28634"/>
                            <a:pt x="3884339" y="0"/>
                          </a:cubicBezTo>
                          <a:cubicBezTo>
                            <a:pt x="4063250" y="28634"/>
                            <a:pt x="4354969" y="-20404"/>
                            <a:pt x="4673198" y="0"/>
                          </a:cubicBezTo>
                          <a:cubicBezTo>
                            <a:pt x="4991427" y="20404"/>
                            <a:pt x="5058083" y="-4619"/>
                            <a:pt x="5221387" y="0"/>
                          </a:cubicBezTo>
                          <a:cubicBezTo>
                            <a:pt x="5384691" y="4619"/>
                            <a:pt x="5835071" y="-9387"/>
                            <a:pt x="6010246" y="0"/>
                          </a:cubicBezTo>
                          <a:cubicBezTo>
                            <a:pt x="6185421" y="9387"/>
                            <a:pt x="6382057" y="29598"/>
                            <a:pt x="6618603" y="0"/>
                          </a:cubicBezTo>
                          <a:cubicBezTo>
                            <a:pt x="6939775" y="-643"/>
                            <a:pt x="7223496" y="261225"/>
                            <a:pt x="7220488" y="601885"/>
                          </a:cubicBezTo>
                          <a:cubicBezTo>
                            <a:pt x="7203352" y="846561"/>
                            <a:pt x="7189467" y="982272"/>
                            <a:pt x="7220488" y="1227827"/>
                          </a:cubicBezTo>
                          <a:cubicBezTo>
                            <a:pt x="7251509" y="1473382"/>
                            <a:pt x="7197090" y="1701244"/>
                            <a:pt x="7220488" y="1877844"/>
                          </a:cubicBezTo>
                          <a:cubicBezTo>
                            <a:pt x="7243886" y="2054444"/>
                            <a:pt x="7165516" y="2454628"/>
                            <a:pt x="7220488" y="3009354"/>
                          </a:cubicBezTo>
                          <a:cubicBezTo>
                            <a:pt x="7163396" y="3351141"/>
                            <a:pt x="6885824" y="3566258"/>
                            <a:pt x="6618603" y="3611239"/>
                          </a:cubicBezTo>
                          <a:cubicBezTo>
                            <a:pt x="6362143" y="3602727"/>
                            <a:pt x="6130190" y="3577829"/>
                            <a:pt x="5889912" y="3611239"/>
                          </a:cubicBezTo>
                          <a:cubicBezTo>
                            <a:pt x="5649634" y="3644649"/>
                            <a:pt x="5508289" y="3630420"/>
                            <a:pt x="5221387" y="3611239"/>
                          </a:cubicBezTo>
                          <a:cubicBezTo>
                            <a:pt x="4934486" y="3592058"/>
                            <a:pt x="4860446" y="3609595"/>
                            <a:pt x="4733365" y="3611239"/>
                          </a:cubicBezTo>
                          <a:cubicBezTo>
                            <a:pt x="4606284" y="3612883"/>
                            <a:pt x="4319311" y="3586670"/>
                            <a:pt x="4185175" y="3611239"/>
                          </a:cubicBezTo>
                          <a:cubicBezTo>
                            <a:pt x="4051039" y="3635809"/>
                            <a:pt x="3775457" y="3603364"/>
                            <a:pt x="3396316" y="3611239"/>
                          </a:cubicBezTo>
                          <a:cubicBezTo>
                            <a:pt x="3017175" y="3619114"/>
                            <a:pt x="2938509" y="3618131"/>
                            <a:pt x="2727792" y="3611239"/>
                          </a:cubicBezTo>
                          <a:cubicBezTo>
                            <a:pt x="2517075" y="3604347"/>
                            <a:pt x="2320782" y="3623472"/>
                            <a:pt x="2179602" y="3611239"/>
                          </a:cubicBezTo>
                          <a:cubicBezTo>
                            <a:pt x="2038422" y="3599007"/>
                            <a:pt x="1727436" y="3580374"/>
                            <a:pt x="1511078" y="3611239"/>
                          </a:cubicBezTo>
                          <a:cubicBezTo>
                            <a:pt x="1294720" y="3642104"/>
                            <a:pt x="789188" y="3633993"/>
                            <a:pt x="601885" y="3611239"/>
                          </a:cubicBezTo>
                          <a:cubicBezTo>
                            <a:pt x="285501" y="3561944"/>
                            <a:pt x="50168" y="3396011"/>
                            <a:pt x="0" y="3009354"/>
                          </a:cubicBezTo>
                          <a:cubicBezTo>
                            <a:pt x="-28839" y="2688426"/>
                            <a:pt x="5356" y="2494228"/>
                            <a:pt x="0" y="2359337"/>
                          </a:cubicBezTo>
                          <a:cubicBezTo>
                            <a:pt x="-5356" y="2224446"/>
                            <a:pt x="16258" y="1977481"/>
                            <a:pt x="0" y="1733395"/>
                          </a:cubicBezTo>
                          <a:cubicBezTo>
                            <a:pt x="-16258" y="1489309"/>
                            <a:pt x="-8778" y="1388002"/>
                            <a:pt x="0" y="1179678"/>
                          </a:cubicBezTo>
                          <a:cubicBezTo>
                            <a:pt x="8778" y="971354"/>
                            <a:pt x="-16610" y="870520"/>
                            <a:pt x="0" y="60188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133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E5DCE18-DCE4-7982-FB45-41338A699FE3}"/>
                </a:ext>
              </a:extLst>
            </p:cNvPr>
            <p:cNvSpPr/>
            <p:nvPr/>
          </p:nvSpPr>
          <p:spPr>
            <a:xfrm>
              <a:off x="1265763" y="4877001"/>
              <a:ext cx="7220488" cy="3611239"/>
            </a:xfrm>
            <a:prstGeom prst="roundRect">
              <a:avLst/>
            </a:prstGeom>
            <a:noFill/>
            <a:ln w="1143000" cap="flat" cmpd="sng">
              <a:solidFill>
                <a:schemeClr val="accent1">
                  <a:lumMod val="50000"/>
                </a:schemeClr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220488"/>
                        <a:gd name="connsiteY0" fmla="*/ 601885 h 3611239"/>
                        <a:gd name="connsiteX1" fmla="*/ 601885 w 7220488"/>
                        <a:gd name="connsiteY1" fmla="*/ 0 h 3611239"/>
                        <a:gd name="connsiteX2" fmla="*/ 1270409 w 7220488"/>
                        <a:gd name="connsiteY2" fmla="*/ 0 h 3611239"/>
                        <a:gd name="connsiteX3" fmla="*/ 2059268 w 7220488"/>
                        <a:gd name="connsiteY3" fmla="*/ 0 h 3611239"/>
                        <a:gd name="connsiteX4" fmla="*/ 2848126 w 7220488"/>
                        <a:gd name="connsiteY4" fmla="*/ 0 h 3611239"/>
                        <a:gd name="connsiteX5" fmla="*/ 3396316 w 7220488"/>
                        <a:gd name="connsiteY5" fmla="*/ 0 h 3611239"/>
                        <a:gd name="connsiteX6" fmla="*/ 3884339 w 7220488"/>
                        <a:gd name="connsiteY6" fmla="*/ 0 h 3611239"/>
                        <a:gd name="connsiteX7" fmla="*/ 4432529 w 7220488"/>
                        <a:gd name="connsiteY7" fmla="*/ 0 h 3611239"/>
                        <a:gd name="connsiteX8" fmla="*/ 5161220 w 7220488"/>
                        <a:gd name="connsiteY8" fmla="*/ 0 h 3611239"/>
                        <a:gd name="connsiteX9" fmla="*/ 5889912 w 7220488"/>
                        <a:gd name="connsiteY9" fmla="*/ 0 h 3611239"/>
                        <a:gd name="connsiteX10" fmla="*/ 6618603 w 7220488"/>
                        <a:gd name="connsiteY10" fmla="*/ 0 h 3611239"/>
                        <a:gd name="connsiteX11" fmla="*/ 7220488 w 7220488"/>
                        <a:gd name="connsiteY11" fmla="*/ 601885 h 3611239"/>
                        <a:gd name="connsiteX12" fmla="*/ 7220488 w 7220488"/>
                        <a:gd name="connsiteY12" fmla="*/ 1179678 h 3611239"/>
                        <a:gd name="connsiteX13" fmla="*/ 7220488 w 7220488"/>
                        <a:gd name="connsiteY13" fmla="*/ 1733395 h 3611239"/>
                        <a:gd name="connsiteX14" fmla="*/ 7220488 w 7220488"/>
                        <a:gd name="connsiteY14" fmla="*/ 2311188 h 3611239"/>
                        <a:gd name="connsiteX15" fmla="*/ 7220488 w 7220488"/>
                        <a:gd name="connsiteY15" fmla="*/ 3009354 h 3611239"/>
                        <a:gd name="connsiteX16" fmla="*/ 6618603 w 7220488"/>
                        <a:gd name="connsiteY16" fmla="*/ 3611239 h 3611239"/>
                        <a:gd name="connsiteX17" fmla="*/ 5829744 w 7220488"/>
                        <a:gd name="connsiteY17" fmla="*/ 3611239 h 3611239"/>
                        <a:gd name="connsiteX18" fmla="*/ 5341722 w 7220488"/>
                        <a:gd name="connsiteY18" fmla="*/ 3611239 h 3611239"/>
                        <a:gd name="connsiteX19" fmla="*/ 4673198 w 7220488"/>
                        <a:gd name="connsiteY19" fmla="*/ 3611239 h 3611239"/>
                        <a:gd name="connsiteX20" fmla="*/ 3884339 w 7220488"/>
                        <a:gd name="connsiteY20" fmla="*/ 3611239 h 3611239"/>
                        <a:gd name="connsiteX21" fmla="*/ 3095480 w 7220488"/>
                        <a:gd name="connsiteY21" fmla="*/ 3611239 h 3611239"/>
                        <a:gd name="connsiteX22" fmla="*/ 2426956 w 7220488"/>
                        <a:gd name="connsiteY22" fmla="*/ 3611239 h 3611239"/>
                        <a:gd name="connsiteX23" fmla="*/ 1758432 w 7220488"/>
                        <a:gd name="connsiteY23" fmla="*/ 3611239 h 3611239"/>
                        <a:gd name="connsiteX24" fmla="*/ 601885 w 7220488"/>
                        <a:gd name="connsiteY24" fmla="*/ 3611239 h 3611239"/>
                        <a:gd name="connsiteX25" fmla="*/ 0 w 7220488"/>
                        <a:gd name="connsiteY25" fmla="*/ 3009354 h 3611239"/>
                        <a:gd name="connsiteX26" fmla="*/ 0 w 7220488"/>
                        <a:gd name="connsiteY26" fmla="*/ 2431561 h 3611239"/>
                        <a:gd name="connsiteX27" fmla="*/ 0 w 7220488"/>
                        <a:gd name="connsiteY27" fmla="*/ 1853769 h 3611239"/>
                        <a:gd name="connsiteX28" fmla="*/ 0 w 7220488"/>
                        <a:gd name="connsiteY28" fmla="*/ 1251902 h 3611239"/>
                        <a:gd name="connsiteX29" fmla="*/ 0 w 7220488"/>
                        <a:gd name="connsiteY29" fmla="*/ 601885 h 3611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7220488" h="3611239" extrusionOk="0">
                          <a:moveTo>
                            <a:pt x="0" y="601885"/>
                          </a:moveTo>
                          <a:cubicBezTo>
                            <a:pt x="-28164" y="318885"/>
                            <a:pt x="199122" y="-29051"/>
                            <a:pt x="601885" y="0"/>
                          </a:cubicBezTo>
                          <a:cubicBezTo>
                            <a:pt x="833304" y="-2380"/>
                            <a:pt x="1096124" y="-33406"/>
                            <a:pt x="1270409" y="0"/>
                          </a:cubicBezTo>
                          <a:cubicBezTo>
                            <a:pt x="1444694" y="33406"/>
                            <a:pt x="1820610" y="12327"/>
                            <a:pt x="2059268" y="0"/>
                          </a:cubicBezTo>
                          <a:cubicBezTo>
                            <a:pt x="2297926" y="-12327"/>
                            <a:pt x="2650142" y="-36132"/>
                            <a:pt x="2848126" y="0"/>
                          </a:cubicBezTo>
                          <a:cubicBezTo>
                            <a:pt x="3046110" y="36132"/>
                            <a:pt x="3285656" y="-12799"/>
                            <a:pt x="3396316" y="0"/>
                          </a:cubicBezTo>
                          <a:cubicBezTo>
                            <a:pt x="3506976" y="12799"/>
                            <a:pt x="3710384" y="-15298"/>
                            <a:pt x="3884339" y="0"/>
                          </a:cubicBezTo>
                          <a:cubicBezTo>
                            <a:pt x="4058294" y="15298"/>
                            <a:pt x="4318598" y="22433"/>
                            <a:pt x="4432529" y="0"/>
                          </a:cubicBezTo>
                          <a:cubicBezTo>
                            <a:pt x="4546460" y="-22433"/>
                            <a:pt x="4818147" y="-31107"/>
                            <a:pt x="5161220" y="0"/>
                          </a:cubicBezTo>
                          <a:cubicBezTo>
                            <a:pt x="5504293" y="31107"/>
                            <a:pt x="5541998" y="-9817"/>
                            <a:pt x="5889912" y="0"/>
                          </a:cubicBezTo>
                          <a:cubicBezTo>
                            <a:pt x="6237826" y="9817"/>
                            <a:pt x="6351777" y="-4032"/>
                            <a:pt x="6618603" y="0"/>
                          </a:cubicBezTo>
                          <a:cubicBezTo>
                            <a:pt x="6921368" y="-32380"/>
                            <a:pt x="7236473" y="264904"/>
                            <a:pt x="7220488" y="601885"/>
                          </a:cubicBezTo>
                          <a:cubicBezTo>
                            <a:pt x="7208148" y="885168"/>
                            <a:pt x="7222747" y="1047440"/>
                            <a:pt x="7220488" y="1179678"/>
                          </a:cubicBezTo>
                          <a:cubicBezTo>
                            <a:pt x="7218229" y="1311916"/>
                            <a:pt x="7195346" y="1589822"/>
                            <a:pt x="7220488" y="1733395"/>
                          </a:cubicBezTo>
                          <a:cubicBezTo>
                            <a:pt x="7245630" y="1876968"/>
                            <a:pt x="7204546" y="2194502"/>
                            <a:pt x="7220488" y="2311188"/>
                          </a:cubicBezTo>
                          <a:cubicBezTo>
                            <a:pt x="7236430" y="2427874"/>
                            <a:pt x="7229912" y="2698738"/>
                            <a:pt x="7220488" y="3009354"/>
                          </a:cubicBezTo>
                          <a:cubicBezTo>
                            <a:pt x="7234237" y="3322391"/>
                            <a:pt x="6987938" y="3681698"/>
                            <a:pt x="6618603" y="3611239"/>
                          </a:cubicBezTo>
                          <a:cubicBezTo>
                            <a:pt x="6410670" y="3590115"/>
                            <a:pt x="6131520" y="3637137"/>
                            <a:pt x="5829744" y="3611239"/>
                          </a:cubicBezTo>
                          <a:cubicBezTo>
                            <a:pt x="5527968" y="3585341"/>
                            <a:pt x="5558658" y="3616149"/>
                            <a:pt x="5341722" y="3611239"/>
                          </a:cubicBezTo>
                          <a:cubicBezTo>
                            <a:pt x="5124786" y="3606329"/>
                            <a:pt x="4813774" y="3610916"/>
                            <a:pt x="4673198" y="3611239"/>
                          </a:cubicBezTo>
                          <a:cubicBezTo>
                            <a:pt x="4532622" y="3611562"/>
                            <a:pt x="4058675" y="3597502"/>
                            <a:pt x="3884339" y="3611239"/>
                          </a:cubicBezTo>
                          <a:cubicBezTo>
                            <a:pt x="3710003" y="3624976"/>
                            <a:pt x="3271916" y="3585488"/>
                            <a:pt x="3095480" y="3611239"/>
                          </a:cubicBezTo>
                          <a:cubicBezTo>
                            <a:pt x="2919044" y="3636990"/>
                            <a:pt x="2658408" y="3612101"/>
                            <a:pt x="2426956" y="3611239"/>
                          </a:cubicBezTo>
                          <a:cubicBezTo>
                            <a:pt x="2195504" y="3610377"/>
                            <a:pt x="1955531" y="3622478"/>
                            <a:pt x="1758432" y="3611239"/>
                          </a:cubicBezTo>
                          <a:cubicBezTo>
                            <a:pt x="1561333" y="3600000"/>
                            <a:pt x="1056932" y="3666688"/>
                            <a:pt x="601885" y="3611239"/>
                          </a:cubicBezTo>
                          <a:cubicBezTo>
                            <a:pt x="265941" y="3586456"/>
                            <a:pt x="611" y="3305517"/>
                            <a:pt x="0" y="3009354"/>
                          </a:cubicBezTo>
                          <a:cubicBezTo>
                            <a:pt x="-22340" y="2766693"/>
                            <a:pt x="24030" y="2682583"/>
                            <a:pt x="0" y="2431561"/>
                          </a:cubicBezTo>
                          <a:cubicBezTo>
                            <a:pt x="-24030" y="2180539"/>
                            <a:pt x="-11178" y="2075806"/>
                            <a:pt x="0" y="1853769"/>
                          </a:cubicBezTo>
                          <a:cubicBezTo>
                            <a:pt x="11178" y="1631732"/>
                            <a:pt x="8764" y="1466060"/>
                            <a:pt x="0" y="1251902"/>
                          </a:cubicBezTo>
                          <a:cubicBezTo>
                            <a:pt x="-8764" y="1037744"/>
                            <a:pt x="-459" y="913680"/>
                            <a:pt x="0" y="60188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133"/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ECEE71-1172-151A-30DD-F3D7136FD51C}"/>
              </a:ext>
            </a:extLst>
          </p:cNvPr>
          <p:cNvCxnSpPr>
            <a:cxnSpLocks/>
          </p:cNvCxnSpPr>
          <p:nvPr/>
        </p:nvCxnSpPr>
        <p:spPr>
          <a:xfrm>
            <a:off x="8486251" y="627534"/>
            <a:ext cx="0" cy="4249266"/>
          </a:xfrm>
          <a:prstGeom prst="line">
            <a:avLst/>
          </a:prstGeom>
          <a:ln w="11430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F87D20E-C09A-FBB7-ABFF-97803106AACD}"/>
              </a:ext>
            </a:extLst>
          </p:cNvPr>
          <p:cNvCxnSpPr>
            <a:cxnSpLocks/>
          </p:cNvCxnSpPr>
          <p:nvPr/>
        </p:nvCxnSpPr>
        <p:spPr>
          <a:xfrm>
            <a:off x="1265763" y="4876006"/>
            <a:ext cx="0" cy="4249266"/>
          </a:xfrm>
          <a:prstGeom prst="line">
            <a:avLst/>
          </a:prstGeom>
          <a:ln w="1143000" cap="flat" cmpd="sng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4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2024-05-25T00:28:09Z</dcterms:created>
  <dcterms:modified xsi:type="dcterms:W3CDTF">2024-05-25T05:42:40Z</dcterms:modified>
</cp:coreProperties>
</file>