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徳永 将成" userId="09e78cc495f999ec" providerId="LiveId" clId="{F6DB6DFE-33CE-48D7-8B78-88609C1F4B1B}"/>
    <pc:docChg chg="undo custSel addSld modSld">
      <pc:chgData name="徳永 将成" userId="09e78cc495f999ec" providerId="LiveId" clId="{F6DB6DFE-33CE-48D7-8B78-88609C1F4B1B}" dt="2021-05-06T13:49:50.726" v="1512" actId="20577"/>
      <pc:docMkLst>
        <pc:docMk/>
      </pc:docMkLst>
      <pc:sldChg chg="addSp modSp mod">
        <pc:chgData name="徳永 将成" userId="09e78cc495f999ec" providerId="LiveId" clId="{F6DB6DFE-33CE-48D7-8B78-88609C1F4B1B}" dt="2021-05-06T13:05:32.356" v="479"/>
        <pc:sldMkLst>
          <pc:docMk/>
          <pc:sldMk cId="652522322" sldId="259"/>
        </pc:sldMkLst>
        <pc:spChg chg="add mod">
          <ac:chgData name="徳永 将成" userId="09e78cc495f999ec" providerId="LiveId" clId="{F6DB6DFE-33CE-48D7-8B78-88609C1F4B1B}" dt="2021-05-06T13:04:43.489" v="347" actId="208"/>
          <ac:spMkLst>
            <pc:docMk/>
            <pc:sldMk cId="652522322" sldId="259"/>
            <ac:spMk id="4" creationId="{012F64D2-0470-4797-BB62-3FE176069646}"/>
          </ac:spMkLst>
        </pc:spChg>
        <pc:spChg chg="add mod">
          <ac:chgData name="徳永 将成" userId="09e78cc495f999ec" providerId="LiveId" clId="{F6DB6DFE-33CE-48D7-8B78-88609C1F4B1B}" dt="2021-05-06T13:04:54.593" v="349" actId="207"/>
          <ac:spMkLst>
            <pc:docMk/>
            <pc:sldMk cId="652522322" sldId="259"/>
            <ac:spMk id="7" creationId="{25F7A12B-A01D-4512-8624-243FF6D3D5AB}"/>
          </ac:spMkLst>
        </pc:spChg>
        <pc:spChg chg="add mod">
          <ac:chgData name="徳永 将成" userId="09e78cc495f999ec" providerId="LiveId" clId="{F6DB6DFE-33CE-48D7-8B78-88609C1F4B1B}" dt="2021-05-06T13:05:32.356" v="479"/>
          <ac:spMkLst>
            <pc:docMk/>
            <pc:sldMk cId="652522322" sldId="259"/>
            <ac:spMk id="8" creationId="{1D44CDDB-DD41-4C92-8CE3-C7148F3DFD61}"/>
          </ac:spMkLst>
        </pc:spChg>
        <pc:picChg chg="add mod modCrop">
          <ac:chgData name="徳永 将成" userId="09e78cc495f999ec" providerId="LiveId" clId="{F6DB6DFE-33CE-48D7-8B78-88609C1F4B1B}" dt="2021-05-06T13:01:40.167" v="4" actId="1076"/>
          <ac:picMkLst>
            <pc:docMk/>
            <pc:sldMk cId="652522322" sldId="259"/>
            <ac:picMk id="3" creationId="{CB5CBA92-2B45-47B7-8337-90E492D9BC23}"/>
          </ac:picMkLst>
        </pc:picChg>
        <pc:cxnChg chg="add mod">
          <ac:chgData name="徳永 将成" userId="09e78cc495f999ec" providerId="LiveId" clId="{F6DB6DFE-33CE-48D7-8B78-88609C1F4B1B}" dt="2021-05-06T13:04:43.489" v="347" actId="208"/>
          <ac:cxnSpMkLst>
            <pc:docMk/>
            <pc:sldMk cId="652522322" sldId="259"/>
            <ac:cxnSpMk id="6" creationId="{0D56708D-77CA-4F21-82FC-DDB516D78EDB}"/>
          </ac:cxnSpMkLst>
        </pc:cxnChg>
      </pc:sldChg>
      <pc:sldChg chg="addSp delSp modSp new mod">
        <pc:chgData name="徳永 将成" userId="09e78cc495f999ec" providerId="LiveId" clId="{F6DB6DFE-33CE-48D7-8B78-88609C1F4B1B}" dt="2021-05-06T13:42:04.306" v="635" actId="1036"/>
        <pc:sldMkLst>
          <pc:docMk/>
          <pc:sldMk cId="2477717421" sldId="260"/>
        </pc:sldMkLst>
        <pc:spChg chg="add mod">
          <ac:chgData name="徳永 将成" userId="09e78cc495f999ec" providerId="LiveId" clId="{F6DB6DFE-33CE-48D7-8B78-88609C1F4B1B}" dt="2021-05-06T13:06:36.764" v="620"/>
          <ac:spMkLst>
            <pc:docMk/>
            <pc:sldMk cId="2477717421" sldId="260"/>
            <ac:spMk id="2" creationId="{4E5E034C-7D38-4A7D-9277-D77C5D360AC8}"/>
          </ac:spMkLst>
        </pc:spChg>
        <pc:picChg chg="add mod modCrop">
          <ac:chgData name="徳永 将成" userId="09e78cc495f999ec" providerId="LiveId" clId="{F6DB6DFE-33CE-48D7-8B78-88609C1F4B1B}" dt="2021-05-06T13:42:04.306" v="635" actId="1036"/>
          <ac:picMkLst>
            <pc:docMk/>
            <pc:sldMk cId="2477717421" sldId="260"/>
            <ac:picMk id="4" creationId="{B80D2D7F-E80B-4355-9402-40CC6F13C159}"/>
          </ac:picMkLst>
        </pc:picChg>
        <pc:picChg chg="add del mod">
          <ac:chgData name="徳永 将成" userId="09e78cc495f999ec" providerId="LiveId" clId="{F6DB6DFE-33CE-48D7-8B78-88609C1F4B1B}" dt="2021-05-06T13:41:34.401" v="625" actId="21"/>
          <ac:picMkLst>
            <pc:docMk/>
            <pc:sldMk cId="2477717421" sldId="260"/>
            <ac:picMk id="5" creationId="{2C1405C8-CE61-454A-9FD4-F527CD4C5D60}"/>
          </ac:picMkLst>
        </pc:picChg>
      </pc:sldChg>
      <pc:sldChg chg="addSp delSp modSp new mod">
        <pc:chgData name="徳永 将成" userId="09e78cc495f999ec" providerId="LiveId" clId="{F6DB6DFE-33CE-48D7-8B78-88609C1F4B1B}" dt="2021-05-06T13:49:50.726" v="1512" actId="20577"/>
        <pc:sldMkLst>
          <pc:docMk/>
          <pc:sldMk cId="579919703" sldId="261"/>
        </pc:sldMkLst>
        <pc:spChg chg="add mod">
          <ac:chgData name="徳永 将成" userId="09e78cc495f999ec" providerId="LiveId" clId="{F6DB6DFE-33CE-48D7-8B78-88609C1F4B1B}" dt="2021-05-06T13:43:58.441" v="654" actId="14100"/>
          <ac:spMkLst>
            <pc:docMk/>
            <pc:sldMk cId="579919703" sldId="261"/>
            <ac:spMk id="7" creationId="{EE916E98-86A1-4E7D-840F-E9F374EEC33C}"/>
          </ac:spMkLst>
        </pc:spChg>
        <pc:spChg chg="add mod">
          <ac:chgData name="徳永 将成" userId="09e78cc495f999ec" providerId="LiveId" clId="{F6DB6DFE-33CE-48D7-8B78-88609C1F4B1B}" dt="2021-05-06T13:49:50.726" v="1512" actId="20577"/>
          <ac:spMkLst>
            <pc:docMk/>
            <pc:sldMk cId="579919703" sldId="261"/>
            <ac:spMk id="9" creationId="{77351373-C23D-4C12-AD6B-FB847F5B837F}"/>
          </ac:spMkLst>
        </pc:spChg>
        <pc:spChg chg="add mod">
          <ac:chgData name="徳永 将成" userId="09e78cc495f999ec" providerId="LiveId" clId="{F6DB6DFE-33CE-48D7-8B78-88609C1F4B1B}" dt="2021-05-06T13:44:30.950" v="712"/>
          <ac:spMkLst>
            <pc:docMk/>
            <pc:sldMk cId="579919703" sldId="261"/>
            <ac:spMk id="13" creationId="{FAA37B6C-9788-45CC-921E-520A80950C9B}"/>
          </ac:spMkLst>
        </pc:spChg>
        <pc:picChg chg="add mod modCrop">
          <ac:chgData name="徳永 将成" userId="09e78cc495f999ec" providerId="LiveId" clId="{F6DB6DFE-33CE-48D7-8B78-88609C1F4B1B}" dt="2021-05-06T13:42:45.945" v="642" actId="14100"/>
          <ac:picMkLst>
            <pc:docMk/>
            <pc:sldMk cId="579919703" sldId="261"/>
            <ac:picMk id="2" creationId="{60699818-1245-4A0A-8823-70EC350663D2}"/>
          </ac:picMkLst>
        </pc:picChg>
        <pc:picChg chg="add mod">
          <ac:chgData name="徳永 将成" userId="09e78cc495f999ec" providerId="LiveId" clId="{F6DB6DFE-33CE-48D7-8B78-88609C1F4B1B}" dt="2021-05-06T13:43:11.114" v="644" actId="1076"/>
          <ac:picMkLst>
            <pc:docMk/>
            <pc:sldMk cId="579919703" sldId="261"/>
            <ac:picMk id="4" creationId="{785AE756-9F94-4C07-944A-9800166A8985}"/>
          </ac:picMkLst>
        </pc:picChg>
        <pc:cxnChg chg="add del">
          <ac:chgData name="徳永 将成" userId="09e78cc495f999ec" providerId="LiveId" clId="{F6DB6DFE-33CE-48D7-8B78-88609C1F4B1B}" dt="2021-05-06T13:43:22.784" v="646" actId="11529"/>
          <ac:cxnSpMkLst>
            <pc:docMk/>
            <pc:sldMk cId="579919703" sldId="261"/>
            <ac:cxnSpMk id="6" creationId="{2DEDC8F2-B4B6-420B-9E43-BE87BFA4863D}"/>
          </ac:cxnSpMkLst>
        </pc:cxnChg>
        <pc:cxnChg chg="add mod">
          <ac:chgData name="徳永 将成" userId="09e78cc495f999ec" providerId="LiveId" clId="{F6DB6DFE-33CE-48D7-8B78-88609C1F4B1B}" dt="2021-05-06T13:44:10.540" v="656" actId="14100"/>
          <ac:cxnSpMkLst>
            <pc:docMk/>
            <pc:sldMk cId="579919703" sldId="261"/>
            <ac:cxnSpMk id="8" creationId="{2F89ABAD-A612-4DDF-A763-BCAB371B6C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18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8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2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9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7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4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25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6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00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90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8F8725A-28AD-45F8-B362-09C8E353BCD4}" type="datetimeFigureOut">
              <a:rPr kumimoji="1" lang="ja-JP" altLang="en-US" smtClean="0"/>
              <a:t>2021/5/6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04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3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CBA92-2B45-47B7-8337-90E492D9B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763478" y="658057"/>
            <a:ext cx="10804125" cy="607732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2F64D2-0470-4797-BB62-3FE176069646}"/>
              </a:ext>
            </a:extLst>
          </p:cNvPr>
          <p:cNvSpPr/>
          <p:nvPr/>
        </p:nvSpPr>
        <p:spPr>
          <a:xfrm>
            <a:off x="2370337" y="3222594"/>
            <a:ext cx="656947" cy="11097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56708D-77CA-4F21-82FC-DDB516D78EDB}"/>
              </a:ext>
            </a:extLst>
          </p:cNvPr>
          <p:cNvCxnSpPr>
            <a:stCxn id="4" idx="3"/>
          </p:cNvCxnSpPr>
          <p:nvPr/>
        </p:nvCxnSpPr>
        <p:spPr>
          <a:xfrm flipV="1">
            <a:off x="3027284" y="2689934"/>
            <a:ext cx="6427434" cy="108751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F7A12B-A01D-4512-8624-243FF6D3D5AB}"/>
              </a:ext>
            </a:extLst>
          </p:cNvPr>
          <p:cNvSpPr txBox="1"/>
          <p:nvPr/>
        </p:nvSpPr>
        <p:spPr>
          <a:xfrm>
            <a:off x="3630383" y="3862657"/>
            <a:ext cx="743395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CSS</a:t>
            </a:r>
            <a:r>
              <a:rPr kumimoji="1" lang="ja-JP" altLang="en-US" dirty="0"/>
              <a:t>でテキストを縦方向の中心にしたいが</a:t>
            </a:r>
            <a:r>
              <a:rPr kumimoji="1" lang="en-US" altLang="ja-JP" dirty="0"/>
              <a:t>vertical-align</a:t>
            </a:r>
            <a:r>
              <a:rPr kumimoji="1" lang="ja-JP" altLang="en-US" dirty="0"/>
              <a:t>が適用されない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現状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の改行で無理やり中心付近にしている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44CDDB-DD41-4C92-8CE3-C7148F3DFD61}"/>
              </a:ext>
            </a:extLst>
          </p:cNvPr>
          <p:cNvSpPr txBox="1"/>
          <p:nvPr/>
        </p:nvSpPr>
        <p:spPr>
          <a:xfrm>
            <a:off x="461639" y="8877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質問①：テキストを縦方向の中心に設置したい</a:t>
            </a:r>
          </a:p>
        </p:txBody>
      </p:sp>
    </p:spTree>
    <p:extLst>
      <p:ext uri="{BB962C8B-B14F-4D97-AF65-F5344CB8AC3E}">
        <p14:creationId xmlns:p14="http://schemas.microsoft.com/office/powerpoint/2010/main" val="65252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5E034C-7D38-4A7D-9277-D77C5D360AC8}"/>
              </a:ext>
            </a:extLst>
          </p:cNvPr>
          <p:cNvSpPr txBox="1"/>
          <p:nvPr/>
        </p:nvSpPr>
        <p:spPr>
          <a:xfrm>
            <a:off x="461639" y="88776"/>
            <a:ext cx="548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質問②：</a:t>
            </a:r>
            <a:r>
              <a:rPr kumimoji="1" lang="en-US" altLang="ja-JP" dirty="0"/>
              <a:t>jQuery</a:t>
            </a:r>
            <a:r>
              <a:rPr kumimoji="1" lang="ja-JP" altLang="en-US" dirty="0"/>
              <a:t>を使用して画像拡大機能をつけたい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0D2D7F-E80B-4355-9402-40CC6F13C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57"/>
          <a:stretch/>
        </p:blipFill>
        <p:spPr>
          <a:xfrm>
            <a:off x="534140" y="577871"/>
            <a:ext cx="11123720" cy="62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699818-1245-4A0A-8823-70EC35066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4" b="50396"/>
          <a:stretch/>
        </p:blipFill>
        <p:spPr>
          <a:xfrm>
            <a:off x="427607" y="569278"/>
            <a:ext cx="11285653" cy="31504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85AE756-9F94-4C07-944A-9800166A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7" y="3719744"/>
            <a:ext cx="4267796" cy="301984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916E98-86A1-4E7D-840F-E9F374EEC33C}"/>
              </a:ext>
            </a:extLst>
          </p:cNvPr>
          <p:cNvSpPr/>
          <p:nvPr/>
        </p:nvSpPr>
        <p:spPr>
          <a:xfrm>
            <a:off x="427607" y="3697549"/>
            <a:ext cx="4267796" cy="301984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F89ABAD-A612-4DDF-A763-BCAB371B6CFF}"/>
              </a:ext>
            </a:extLst>
          </p:cNvPr>
          <p:cNvCxnSpPr>
            <a:cxnSpLocks/>
          </p:cNvCxnSpPr>
          <p:nvPr/>
        </p:nvCxnSpPr>
        <p:spPr>
          <a:xfrm flipV="1">
            <a:off x="3684233" y="2547891"/>
            <a:ext cx="62144" cy="119404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351373-C23D-4C12-AD6B-FB847F5B837F}"/>
              </a:ext>
            </a:extLst>
          </p:cNvPr>
          <p:cNvSpPr txBox="1"/>
          <p:nvPr/>
        </p:nvSpPr>
        <p:spPr>
          <a:xfrm>
            <a:off x="4768567" y="3752339"/>
            <a:ext cx="6995826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画像ごとに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を記述することで全画像拡大機能をつけること</a:t>
            </a:r>
            <a:endParaRPr kumimoji="1" lang="en-US" altLang="ja-JP" dirty="0"/>
          </a:p>
          <a:p>
            <a:r>
              <a:rPr kumimoji="1" lang="ja-JP" altLang="en-US" dirty="0"/>
              <a:t>もできるが画像の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を２つ貼り付けが必要のため管理が面倒</a:t>
            </a:r>
            <a:endParaRPr kumimoji="1" lang="en-US" altLang="ja-JP" dirty="0"/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jQuery</a:t>
            </a:r>
            <a:r>
              <a:rPr kumimoji="1" lang="ja-JP" altLang="en-US" dirty="0"/>
              <a:t>を使用してクリックした画像の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取得＆拡大したい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※.</a:t>
            </a:r>
            <a:r>
              <a:rPr kumimoji="1" lang="en-US" altLang="ja-JP" dirty="0" err="1"/>
              <a:t>attr</a:t>
            </a:r>
            <a:r>
              <a:rPr kumimoji="1" lang="ja-JP" altLang="en-US" dirty="0"/>
              <a:t>でクリックした画像の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取得を試みたがうまく機能しない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A37B6C-9788-45CC-921E-520A80950C9B}"/>
              </a:ext>
            </a:extLst>
          </p:cNvPr>
          <p:cNvSpPr txBox="1"/>
          <p:nvPr/>
        </p:nvSpPr>
        <p:spPr>
          <a:xfrm>
            <a:off x="461639" y="88776"/>
            <a:ext cx="548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質問②：</a:t>
            </a:r>
            <a:r>
              <a:rPr kumimoji="1" lang="en-US" altLang="ja-JP" dirty="0"/>
              <a:t>jQuery</a:t>
            </a:r>
            <a:r>
              <a:rPr kumimoji="1" lang="ja-JP" altLang="en-US" dirty="0"/>
              <a:t>を使用して画像拡大機能をつけたい</a:t>
            </a:r>
          </a:p>
        </p:txBody>
      </p:sp>
    </p:spTree>
    <p:extLst>
      <p:ext uri="{BB962C8B-B14F-4D97-AF65-F5344CB8AC3E}">
        <p14:creationId xmlns:p14="http://schemas.microsoft.com/office/powerpoint/2010/main" val="579919703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配当</Template>
  <TotalTime>671</TotalTime>
  <Words>123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徳永 将成</cp:lastModifiedBy>
  <cp:revision>38</cp:revision>
  <dcterms:created xsi:type="dcterms:W3CDTF">2015-12-11T07:38:00Z</dcterms:created>
  <dcterms:modified xsi:type="dcterms:W3CDTF">2021-05-06T13:49:53Z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