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>
        <p:scale>
          <a:sx n="66" d="100"/>
          <a:sy n="66" d="100"/>
        </p:scale>
        <p:origin x="-1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46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27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0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26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0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2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6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216F-44C9-4968-9554-AE30032AF99E}" type="datetimeFigureOut">
              <a:rPr kumimoji="1" lang="ja-JP" altLang="en-US" smtClean="0"/>
              <a:t>2020/6/19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EF13-0944-4799-8A60-C31F7616C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90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雲 9"/>
          <p:cNvSpPr/>
          <p:nvPr/>
        </p:nvSpPr>
        <p:spPr>
          <a:xfrm>
            <a:off x="5220944" y="1739056"/>
            <a:ext cx="3413760" cy="24132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1257300" y="2857918"/>
            <a:ext cx="8133639" cy="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31" y="2269691"/>
            <a:ext cx="770899" cy="117645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6" y="2149893"/>
            <a:ext cx="1643025" cy="141605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407" y="1630737"/>
            <a:ext cx="1580833" cy="1818149"/>
          </a:xfrm>
          <a:prstGeom prst="rect">
            <a:avLst/>
          </a:prstGeom>
        </p:spPr>
      </p:pic>
      <p:grpSp>
        <p:nvGrpSpPr>
          <p:cNvPr id="38" name="グループ化 37"/>
          <p:cNvGrpSpPr/>
          <p:nvPr/>
        </p:nvGrpSpPr>
        <p:grpSpPr>
          <a:xfrm>
            <a:off x="3385121" y="2269691"/>
            <a:ext cx="1380808" cy="1189029"/>
            <a:chOff x="3072022" y="3533141"/>
            <a:chExt cx="1380808" cy="1189029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2022" y="3533141"/>
              <a:ext cx="1380808" cy="1189029"/>
            </a:xfrm>
            <a:prstGeom prst="rect">
              <a:avLst/>
            </a:prstGeom>
          </p:spPr>
        </p:pic>
        <p:pic>
          <p:nvPicPr>
            <p:cNvPr id="41" name="Picture 2" descr="HTML5 –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029" y="3580070"/>
              <a:ext cx="607463" cy="60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9604" y="3580070"/>
              <a:ext cx="577975" cy="626140"/>
            </a:xfrm>
            <a:prstGeom prst="rect">
              <a:avLst/>
            </a:prstGeom>
          </p:spPr>
        </p:pic>
      </p:grpSp>
      <p:grpSp>
        <p:nvGrpSpPr>
          <p:cNvPr id="44" name="グループ化 43"/>
          <p:cNvGrpSpPr/>
          <p:nvPr/>
        </p:nvGrpSpPr>
        <p:grpSpPr>
          <a:xfrm>
            <a:off x="8926594" y="2269691"/>
            <a:ext cx="1380808" cy="1189029"/>
            <a:chOff x="3072022" y="3533141"/>
            <a:chExt cx="1380808" cy="1189029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2022" y="3533141"/>
              <a:ext cx="1380808" cy="1189029"/>
            </a:xfrm>
            <a:prstGeom prst="rect">
              <a:avLst/>
            </a:prstGeom>
          </p:spPr>
        </p:pic>
        <p:pic>
          <p:nvPicPr>
            <p:cNvPr id="46" name="Picture 2" descr="HTML5 – Wikipedi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5029" y="3580070"/>
              <a:ext cx="607463" cy="60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9604" y="3580070"/>
              <a:ext cx="577975" cy="626140"/>
            </a:xfrm>
            <a:prstGeom prst="rect">
              <a:avLst/>
            </a:prstGeom>
          </p:spPr>
        </p:pic>
      </p:grpSp>
      <p:sp>
        <p:nvSpPr>
          <p:cNvPr id="43" name="テキスト ボックス 42"/>
          <p:cNvSpPr txBox="1"/>
          <p:nvPr/>
        </p:nvSpPr>
        <p:spPr>
          <a:xfrm>
            <a:off x="6230899" y="1888911"/>
            <a:ext cx="13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relay Service</a:t>
            </a:r>
          </a:p>
          <a:p>
            <a:r>
              <a:rPr kumimoji="1" lang="en-US" altLang="ja-JP" dirty="0" smtClean="0"/>
              <a:t> / </a:t>
            </a:r>
            <a:r>
              <a:rPr kumimoji="1" lang="en-US" altLang="ja-JP" dirty="0" err="1" smtClean="0"/>
              <a:t>webSocket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5288" y="343128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Internet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049122" y="180777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センサデータを送信</a:t>
            </a:r>
            <a:endParaRPr kumimoji="1"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53457" y="180786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センサデータを受信</a:t>
            </a:r>
            <a:endParaRPr kumimoji="1" lang="en-US" altLang="ja-JP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75974" y="347182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WebApps</a:t>
            </a:r>
            <a:endParaRPr kumimoji="1" lang="en-US" altLang="ja-JP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1845" y="1592219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物理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センシング</a:t>
            </a:r>
            <a:endParaRPr kumimoji="1"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075022" y="350764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WebApps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681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2020-06-19T00:21:34Z</dcterms:created>
  <dcterms:modified xsi:type="dcterms:W3CDTF">2020-06-19T00:21:49Z</dcterms:modified>
</cp:coreProperties>
</file>