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2020/7/3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21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2020/7/3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46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2020/7/3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85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2020/7/3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27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2020/7/3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64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2020/7/3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06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2020/7/3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39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2020/7/3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26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2020/7/3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10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2020/7/3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22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2020/7/3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67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E216F-44C9-4968-9554-AE30032AF99E}" type="datetimeFigureOut">
              <a:rPr kumimoji="1" lang="ja-JP" altLang="en-US" smtClean="0"/>
              <a:t>2020/7/3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90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雲 9"/>
          <p:cNvSpPr/>
          <p:nvPr/>
        </p:nvSpPr>
        <p:spPr>
          <a:xfrm>
            <a:off x="4421114" y="1498869"/>
            <a:ext cx="2619814" cy="241329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>
            <a:off x="821511" y="2705518"/>
            <a:ext cx="10248923" cy="0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915" y="2117291"/>
            <a:ext cx="770899" cy="1176454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7493"/>
            <a:ext cx="1643025" cy="1416050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841" y="1478337"/>
            <a:ext cx="1580833" cy="1818149"/>
          </a:xfrm>
          <a:prstGeom prst="rect">
            <a:avLst/>
          </a:prstGeom>
        </p:spPr>
      </p:pic>
      <p:grpSp>
        <p:nvGrpSpPr>
          <p:cNvPr id="38" name="グループ化 37"/>
          <p:cNvGrpSpPr/>
          <p:nvPr/>
        </p:nvGrpSpPr>
        <p:grpSpPr>
          <a:xfrm>
            <a:off x="2892205" y="2117291"/>
            <a:ext cx="1380808" cy="1189029"/>
            <a:chOff x="3072022" y="3533141"/>
            <a:chExt cx="1380808" cy="1189029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2022" y="3533141"/>
              <a:ext cx="1380808" cy="1189029"/>
            </a:xfrm>
            <a:prstGeom prst="rect">
              <a:avLst/>
            </a:prstGeom>
          </p:spPr>
        </p:pic>
        <p:pic>
          <p:nvPicPr>
            <p:cNvPr id="41" name="Picture 2" descr="HTML5 – Wikipedia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5029" y="3580070"/>
              <a:ext cx="607463" cy="607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79604" y="3580070"/>
              <a:ext cx="577975" cy="626140"/>
            </a:xfrm>
            <a:prstGeom prst="rect">
              <a:avLst/>
            </a:prstGeom>
          </p:spPr>
        </p:pic>
      </p:grpSp>
      <p:grpSp>
        <p:nvGrpSpPr>
          <p:cNvPr id="44" name="グループ化 43"/>
          <p:cNvGrpSpPr/>
          <p:nvPr/>
        </p:nvGrpSpPr>
        <p:grpSpPr>
          <a:xfrm>
            <a:off x="7252578" y="2117291"/>
            <a:ext cx="1380808" cy="1189029"/>
            <a:chOff x="3072022" y="3533141"/>
            <a:chExt cx="1380808" cy="1189029"/>
          </a:xfrm>
        </p:grpSpPr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2022" y="3533141"/>
              <a:ext cx="1380808" cy="1189029"/>
            </a:xfrm>
            <a:prstGeom prst="rect">
              <a:avLst/>
            </a:prstGeom>
          </p:spPr>
        </p:pic>
        <p:pic>
          <p:nvPicPr>
            <p:cNvPr id="46" name="Picture 2" descr="HTML5 – Wikipedia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5029" y="3580070"/>
              <a:ext cx="607463" cy="607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79604" y="3580070"/>
              <a:ext cx="577975" cy="626140"/>
            </a:xfrm>
            <a:prstGeom prst="rect">
              <a:avLst/>
            </a:prstGeom>
          </p:spPr>
        </p:pic>
      </p:grpSp>
      <p:sp>
        <p:nvSpPr>
          <p:cNvPr id="43" name="テキスト ボックス 42"/>
          <p:cNvSpPr txBox="1"/>
          <p:nvPr/>
        </p:nvSpPr>
        <p:spPr>
          <a:xfrm>
            <a:off x="5109333" y="1736511"/>
            <a:ext cx="1393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relay Service</a:t>
            </a:r>
          </a:p>
          <a:p>
            <a:r>
              <a:rPr kumimoji="1" lang="en-US" altLang="ja-JP" dirty="0" smtClean="0"/>
              <a:t> / </a:t>
            </a:r>
            <a:r>
              <a:rPr kumimoji="1" lang="en-US" altLang="ja-JP" dirty="0" err="1" smtClean="0"/>
              <a:t>webSocket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333722" y="3278888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Internet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556206" y="1655370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センサデータを送信</a:t>
            </a:r>
            <a:endParaRPr kumimoji="1" lang="en-US" altLang="ja-JP" dirty="0" smtClean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879441" y="1655460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センサデータを受信</a:t>
            </a:r>
            <a:endParaRPr kumimoji="1" lang="en-US" altLang="ja-JP" dirty="0" smtClean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083058" y="3319423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WebApps</a:t>
            </a:r>
            <a:endParaRPr lang="en-US" altLang="ja-JP" dirty="0" smtClean="0"/>
          </a:p>
          <a:p>
            <a:r>
              <a:rPr kumimoji="1" lang="en-US" altLang="ja-JP" dirty="0" smtClean="0"/>
              <a:t>Sensor-side</a:t>
            </a:r>
            <a:endParaRPr kumimoji="1" lang="en-US" altLang="ja-JP" dirty="0" smtClean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68929" y="1439819"/>
            <a:ext cx="130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物理</a:t>
            </a:r>
            <a:r>
              <a:rPr lang="ja-JP" altLang="en-US" dirty="0"/>
              <a:t>情報</a:t>
            </a:r>
            <a:r>
              <a:rPr lang="ja-JP" altLang="en-US" dirty="0" smtClean="0"/>
              <a:t>を</a:t>
            </a:r>
            <a:endParaRPr lang="en-US" altLang="ja-JP" dirty="0" smtClean="0"/>
          </a:p>
          <a:p>
            <a:r>
              <a:rPr lang="ja-JP" altLang="en-US" dirty="0" smtClean="0"/>
              <a:t>センシング</a:t>
            </a:r>
            <a:endParaRPr kumimoji="1" lang="en-US" altLang="ja-JP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401006" y="3355241"/>
            <a:ext cx="1449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WebApps</a:t>
            </a:r>
            <a:endParaRPr lang="en-US" altLang="ja-JP" dirty="0" smtClean="0"/>
          </a:p>
          <a:p>
            <a:r>
              <a:rPr kumimoji="1" lang="en-US" altLang="ja-JP" dirty="0" smtClean="0"/>
              <a:t>Actuator-side</a:t>
            </a:r>
            <a:endParaRPr kumimoji="1" lang="en-US" altLang="ja-JP" dirty="0" smtClean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970" y="1997493"/>
            <a:ext cx="1643025" cy="141605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232" y="2065955"/>
            <a:ext cx="770899" cy="1176454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10012453" y="1440586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物理世界に</a:t>
            </a:r>
            <a:endParaRPr lang="en-US" altLang="ja-JP" dirty="0" smtClean="0"/>
          </a:p>
          <a:p>
            <a:r>
              <a:rPr lang="ja-JP" altLang="en-US" dirty="0"/>
              <a:t>アクチュエーション</a:t>
            </a:r>
            <a:endParaRPr lang="en-US" altLang="ja-JP" dirty="0" smtClean="0"/>
          </a:p>
        </p:txBody>
      </p:sp>
      <p:pic>
        <p:nvPicPr>
          <p:cNvPr id="1026" name="Picture 2" descr="Servo Motor Rc - Free vector graphic on Pixaba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389410" y="3694109"/>
            <a:ext cx="1362046" cy="90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3337" y="3623870"/>
            <a:ext cx="759417" cy="42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19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2020-06-19T00:21:34Z</dcterms:created>
  <dcterms:modified xsi:type="dcterms:W3CDTF">2020-07-03T03:50:39Z</dcterms:modified>
</cp:coreProperties>
</file>