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6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27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6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5220944" y="1739056"/>
            <a:ext cx="3413760" cy="24132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1257300" y="2857918"/>
            <a:ext cx="8133639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31" y="2269691"/>
            <a:ext cx="770899" cy="117645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6" y="2149893"/>
            <a:ext cx="1643025" cy="141605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07" y="1630737"/>
            <a:ext cx="1580833" cy="1818149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3385121" y="2269691"/>
            <a:ext cx="1380808" cy="1189029"/>
            <a:chOff x="3072022" y="3533141"/>
            <a:chExt cx="1380808" cy="1189029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1" name="Picture 2" descr="HTML5 –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grpSp>
        <p:nvGrpSpPr>
          <p:cNvPr id="44" name="グループ化 43"/>
          <p:cNvGrpSpPr/>
          <p:nvPr/>
        </p:nvGrpSpPr>
        <p:grpSpPr>
          <a:xfrm>
            <a:off x="8926594" y="2269691"/>
            <a:ext cx="1380808" cy="1189029"/>
            <a:chOff x="3072022" y="3533141"/>
            <a:chExt cx="1380808" cy="1189029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6" name="Picture 2" descr="HTML5 –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sp>
        <p:nvSpPr>
          <p:cNvPr id="43" name="テキスト ボックス 42"/>
          <p:cNvSpPr txBox="1"/>
          <p:nvPr/>
        </p:nvSpPr>
        <p:spPr>
          <a:xfrm>
            <a:off x="6230899" y="1888911"/>
            <a:ext cx="13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relay Service</a:t>
            </a:r>
          </a:p>
          <a:p>
            <a:r>
              <a:rPr kumimoji="1" lang="en-US" altLang="ja-JP" dirty="0" smtClean="0"/>
              <a:t> / </a:t>
            </a:r>
            <a:r>
              <a:rPr kumimoji="1" lang="en-US" altLang="ja-JP" dirty="0" err="1" smtClean="0"/>
              <a:t>webSocket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5288" y="343128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Internet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49122" y="180777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センサデータを送信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53457" y="180786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センサデータを受信</a:t>
            </a:r>
            <a:endParaRPr kumimoji="1" lang="en-US" altLang="ja-JP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75974" y="3471823"/>
            <a:ext cx="14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kumimoji="1" lang="en-US" altLang="ja-JP" dirty="0" err="1" smtClean="0"/>
              <a:t>icro:bit-side</a:t>
            </a:r>
            <a:endParaRPr kumimoji="1" lang="en-US" altLang="ja-JP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1845" y="159221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物理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センシング</a:t>
            </a:r>
            <a:endParaRPr kumimoji="1"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075022" y="3507641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lang="en-US" altLang="ja-JP" dirty="0" smtClean="0"/>
          </a:p>
          <a:p>
            <a:r>
              <a:rPr kumimoji="1" lang="en-US" altLang="ja-JP" dirty="0" smtClean="0"/>
              <a:t>PC-side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6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2020-06-19T00:21:34Z</dcterms:created>
  <dcterms:modified xsi:type="dcterms:W3CDTF">2020-06-19T00:33:39Z</dcterms:modified>
</cp:coreProperties>
</file>