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4" r:id="rId9"/>
    <p:sldId id="265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F89C-4805-4A95-884D-F946C926E71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F9CA-DCE9-4548-A068-C016EDCA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F691B76-33D1-4346-8D50-3A988DDAEE1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C66E-EEA0-464C-B16B-F4476222A0E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6F5C-D2F6-4D0F-827E-52CEA822672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14E2-1C35-4E7E-9796-29679209AF0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C53-8D37-4485-B600-DD99777BD48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D77C-77BE-4912-B72F-114EEF328EC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A6B6-8E8E-424D-B209-3648E46B98C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EBB8-DA00-4AB0-B94E-8DF620D9A5A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72D5-C1EB-4050-BA26-FABC290CBA3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6B-7ADF-426F-9591-E5ADAF9453A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D122-0FD8-461D-9251-4CE6C2F66B5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C5B-9C7B-408E-B966-B0A7B123551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F4AA-B930-4A03-9668-2573FB363F77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DA-4F3D-4F97-9F92-194FA3C29FD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CEDA-3B93-46CF-A4EC-3B801F2DA08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55F4-4912-4E7D-B68D-8D6A8258489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D48-2E44-4EE6-899A-174E2355D40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7CB130-171F-4B25-9EAC-EDB332F9080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948-73F8-4C5F-BF6D-0897C7275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40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Real Madrid overperform in the UCL knockout stages?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62A3F-A275-4419-BFE7-CFDB3E2EF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 143 final project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2021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1C41D-BA72-42E6-A375-EFABD57D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Testing: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FDCEC-E1E9-457D-9E9D-90419ECE7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499"/>
                <a:ext cx="9029280" cy="3872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two sets of samples drawn from the same distribution?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=0.032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answer: No.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FDCEC-E1E9-457D-9E9D-90419ECE7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499"/>
                <a:ext cx="9029280" cy="3872801"/>
              </a:xfrm>
              <a:blipFill>
                <a:blip r:embed="rId2"/>
                <a:stretch>
                  <a:fillRect l="-1012" t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6476-DC66-4BF2-B37F-19BA6A6E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Testing: Permutation test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BFA4D0-74F2-4A85-9252-EE974AA0F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9237" r="135" b="217"/>
          <a:stretch/>
        </p:blipFill>
        <p:spPr bwMode="auto">
          <a:xfrm>
            <a:off x="6096000" y="2786250"/>
            <a:ext cx="6214260" cy="35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6EE07-B98A-4811-9D10-B3C7AF924453}"/>
              </a:ext>
            </a:extLst>
          </p:cNvPr>
          <p:cNvSpPr txBox="1"/>
          <p:nvPr/>
        </p:nvSpPr>
        <p:spPr>
          <a:xfrm>
            <a:off x="6413791" y="2222371"/>
            <a:ext cx="557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the differences between the mean of the UCL matches and other matches for relabeled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3AAC-C973-41F8-B810-F448F8600167}"/>
              </a:ext>
            </a:extLst>
          </p:cNvPr>
          <p:cNvSpPr txBox="1"/>
          <p:nvPr/>
        </p:nvSpPr>
        <p:spPr>
          <a:xfrm>
            <a:off x="5570054" y="438600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D9671-56B3-4A06-97E0-C8B9B867F3BE}"/>
              </a:ext>
            </a:extLst>
          </p:cNvPr>
          <p:cNvSpPr txBox="1"/>
          <p:nvPr/>
        </p:nvSpPr>
        <p:spPr>
          <a:xfrm>
            <a:off x="8967132" y="6301935"/>
            <a:ext cx="9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6C66C21-FFDA-41AB-AE64-CC02C2C83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953" y="2603496"/>
                <a:ext cx="4623256" cy="3872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how many permutations do we get the same or larger difference?</a:t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=0.02794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6C66C21-FFDA-41AB-AE64-CC02C2C8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3" y="2603496"/>
                <a:ext cx="4623256" cy="3872801"/>
              </a:xfrm>
              <a:prstGeom prst="rect">
                <a:avLst/>
              </a:prstGeom>
              <a:blipFill>
                <a:blip r:embed="rId3"/>
                <a:stretch>
                  <a:fillRect l="-1976" t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9F96D-0CB0-41A5-9F0A-9707BB55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7AD7FA-BE40-44B1-92CF-4B50C3622150}"/>
              </a:ext>
            </a:extLst>
          </p:cNvPr>
          <p:cNvSpPr txBox="1">
            <a:spLocks/>
          </p:cNvSpPr>
          <p:nvPr/>
        </p:nvSpPr>
        <p:spPr>
          <a:xfrm>
            <a:off x="1154955" y="2603499"/>
            <a:ext cx="8500773" cy="387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got a statistical significance: It looks like Real Madrid does overperform in the UCL knockout stages. 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FC6CF-0838-4A7A-AAE3-5AB42EBF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8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7AD7FA-BE40-44B1-92CF-4B50C3622150}"/>
              </a:ext>
            </a:extLst>
          </p:cNvPr>
          <p:cNvSpPr txBox="1">
            <a:spLocks/>
          </p:cNvSpPr>
          <p:nvPr/>
        </p:nvSpPr>
        <p:spPr>
          <a:xfrm>
            <a:off x="1154955" y="2603499"/>
            <a:ext cx="8500773" cy="387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0B411-C0FE-489A-BDA2-2007322E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2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6962-A30B-4FEC-B1D5-09FB8DC1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C998FD5C-3971-47A3-BA2C-469CB2B95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489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D3133-6F54-473E-8B6A-29BFB750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CEC-E1E9-457D-9E9D-90419ECE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about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for predicting results.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5 seasons.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model for the next 5 seasons, record the difference between the expected and actual outcome for Real Madrid, for both UCL knockouts and the rest of the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Hypothesis testing.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B19B2-495F-4BEE-9B0A-530C852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CEC-E1E9-457D-9E9D-90419ECE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about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for predicting results.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5 seasons.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model for the next 5 seasons, record the difference between the expected and actual outcome for Real Madrid, for both UCL knockouts and the rest of the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Hypothesis testing.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C820-A06E-4B1A-9140-5E9AC89E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CEC-E1E9-457D-9E9D-90419ECE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Seven Leagues (England, Spain, Italy, France, Germany, Netherlands, Portugal) for the last ten seasons: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https://www.football-data.co.uk/data.php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Champions League and Europa League for the last ten seasons: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https://fbref.com/en/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by Professor Shaw.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4AD80-C6B2-46FA-9E42-F022D2D8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CEC-E1E9-457D-9E9D-90419ECE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about matches.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for predicting results.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5 seasons.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model for the next 5 seasons, record the difference between the expected and actual outcome for Real Madrid, for both UCL knockouts and the rest of the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Hypothesis testing.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0D60-6E12-44C2-8071-C09310FC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Results: ELO Ratings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FDCEC-E1E9-457D-9E9D-90419ECE7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499"/>
                <a:ext cx="9029280" cy="38728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𝑑𝑟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/400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for European competitions, 30 for local leagues.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goal difference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goal difference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goal difference is more.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FDCEC-E1E9-457D-9E9D-90419ECE7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499"/>
                <a:ext cx="9029280" cy="3872801"/>
              </a:xfrm>
              <a:blipFill>
                <a:blip r:embed="rId2"/>
                <a:stretch>
                  <a:fillRect l="-877" t="-1102" b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BF15A-9F6F-4AA8-8801-B14072E5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CEC-E1E9-457D-9E9D-90419ECE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about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for predicting results.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5 seasons.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model for the next 5 seasons, record the difference between the expected and actual outcome for Real Madrid, for both UCL knockouts and the rest of the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Hypothesis testing.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C45F8-FC19-4C3D-B35E-1A06C28D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6A1-BB1E-4109-87D6-609D459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CEC-E1E9-457D-9E9D-90419ECE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about matches.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for predicting results.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5 seasons.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model for the next 5 seasons, record the difference between the expected and actual outcome for Real Madrid, for both UCL knockouts and the rest of the matches.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Hypothesis testing.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851AF-4E15-419F-89F6-60960871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3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172</TotalTime>
  <Words>532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Does Real Madrid overperform in the UCL knockout stages?</vt:lpstr>
      <vt:lpstr>PowerPoint Presentation</vt:lpstr>
      <vt:lpstr>Contents</vt:lpstr>
      <vt:lpstr>Contents</vt:lpstr>
      <vt:lpstr>The Data</vt:lpstr>
      <vt:lpstr>Contents</vt:lpstr>
      <vt:lpstr>Predicting The Results: ELO Ratings</vt:lpstr>
      <vt:lpstr>Contents</vt:lpstr>
      <vt:lpstr>Contents</vt:lpstr>
      <vt:lpstr>Hypothesis Testing: T-test</vt:lpstr>
      <vt:lpstr>Hypothesis Testing: Permutation test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Real Madrid overperform in the UCL knockout stages?</dc:title>
  <dc:creator>massoud_8032000@outlook.com</dc:creator>
  <cp:lastModifiedBy>massoud_8032000@outlook.com</cp:lastModifiedBy>
  <cp:revision>8</cp:revision>
  <dcterms:created xsi:type="dcterms:W3CDTF">2021-04-28T04:50:43Z</dcterms:created>
  <dcterms:modified xsi:type="dcterms:W3CDTF">2021-04-28T20:35:14Z</dcterms:modified>
</cp:coreProperties>
</file>