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60F56-2C12-4EFF-AABE-96F94F59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69CA08-5505-4740-BD87-A3371B380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214A9-7C5B-45B7-BC59-A1F60674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8DA13-92FE-4C1E-887E-2EDEAA18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199E3-F3E9-40E7-ACB4-A3E73E4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9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2B332-F584-4C26-BB2C-D8F6688D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8134E7-421A-4CE9-A087-53C9D1CD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4E1A0-573E-4586-B578-976B25E2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4EDC0E-64E8-41F6-A2E1-441E6B85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2B08B-230C-467E-B23C-D9EC37EB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1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4D7B90-C308-42C1-83FD-17D304429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EE4368-3B2E-4686-9A45-19FD3C39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35829-A6AA-4B84-92D0-05FDD0C1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96CFD5-DB2C-4821-9BFA-E043E239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A3344-81BB-4167-A990-96C37451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A93F0-18AC-4DEC-B3CE-E31CDF15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0D64B-1831-425E-BCDA-C3A128C1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B3B682-806F-4457-A3B8-08164D30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4FBBD-8A78-45A1-8CE1-98B639C1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17D4A0-47A9-48AD-9CFD-A374570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43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3A881-CE67-45C3-BE76-97D82C89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9594F-8EAE-4BC7-AB14-4922736D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F2757-F5DA-47E2-A1DB-A7B3D240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1DD0BB-E435-4B1D-BC70-89163FCB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8BFBE5-D5F0-462B-AC48-241BB91A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24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8ADF7-BF9C-4527-9168-C7570585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36DAB-5736-4A8E-B769-69FB21C4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98EDA7-95CA-4D60-A7F8-D6990E24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E12370-FFD1-4B00-86EC-6B7FE92A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B0208-A83F-4A04-A98A-9A311FC4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0F1965-9A4A-4D1D-A9D9-8588A05D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1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BDEEB-6EEB-41DB-BED0-DAB600D7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530592-DBE4-4EA1-9952-06D457C8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5794C1-D104-4F2F-9068-24807FF1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0E452F-407E-42DB-9DA0-E716D7E71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E599DE-38DE-4C73-8711-3D43579EF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F1CA00-C774-48BF-A7F4-479E03AA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91F6F2-AF5C-403A-B34C-EC0F93C8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C37205-9525-4302-9208-EFEF4651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4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E8197-2BAD-43BE-B96B-24084314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558BC8-F56B-4832-89C2-188FA4F3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5DDBA8-13A2-464F-9B60-CD53D330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E74F5F-3F13-4C61-A14C-91DBF9A1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2D3074-622B-446A-B7C2-85B5E583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11C435-BD96-4579-8989-DD8E729B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AC5149-5E91-4FF4-A2F8-A65B6534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7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4AF8B-B35A-485A-85A1-5857F9F3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0472F-A314-417D-890F-88B41E82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233AB5-6107-424B-87FB-339BB8C49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F01980-EB28-49A0-A5D9-EA45C533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64214-FC05-4A6C-9B92-73366DD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0403D2-8A77-417F-9497-1F08981F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9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41769-9E8F-4BDF-996F-8C978948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82BCCD-EF63-4805-80A0-9212071F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107F1A-15FB-478D-B51E-94820E35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65D18-8FA5-4AB1-B287-79649439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789ABD-51BA-4823-9CCE-053A3CCF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2906CA-6095-4841-855B-29071F64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40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0AC1DB-F7E0-463F-9112-CA23A15A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C0928-81DE-4CE4-9C47-D87B408F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A7A94-5B84-4FF6-8E09-B40A712B9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5B3F-283A-46F7-ACCE-5E15074A4F63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3B920-4ED2-4B48-B4CD-D8EBBE4D9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3D9999-C683-4EC7-ADCC-F8908453E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98D7-B3A7-4C50-94A8-FB00FCBFE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47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psj.ixsq.nii.ac.jp/ej/index.php?active_action=repository_view_main_item_detail&amp;page_id=13&amp;block_id=8&amp;item_id=201360&amp;item_no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97A2E-75B8-46AC-8F59-83C9F3DA6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家庭での</a:t>
            </a:r>
            <a:r>
              <a:rPr kumimoji="1" lang="en-US" altLang="ja-JP" sz="3200" dirty="0"/>
              <a:t>IDS</a:t>
            </a:r>
            <a:r>
              <a:rPr kumimoji="1" lang="ja-JP" altLang="en-US" sz="3200" dirty="0" err="1"/>
              <a:t>の誤</a:t>
            </a:r>
            <a:r>
              <a:rPr kumimoji="1" lang="ja-JP" altLang="en-US" sz="3200" dirty="0"/>
              <a:t>検知削減手法の提案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09633-BA03-4ADC-98AD-1FFEE7D57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EP4-46 </a:t>
            </a:r>
            <a:r>
              <a:rPr kumimoji="1" lang="ja-JP" altLang="en-US" dirty="0"/>
              <a:t>平井 聖人</a:t>
            </a:r>
          </a:p>
        </p:txBody>
      </p:sp>
    </p:spTree>
    <p:extLst>
      <p:ext uri="{BB962C8B-B14F-4D97-AF65-F5344CB8AC3E}">
        <p14:creationId xmlns:p14="http://schemas.microsoft.com/office/powerpoint/2010/main" val="35912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A60B3-B95E-464C-9048-D146F741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2393C7-4DFE-40E7-8FA8-8A81BB2E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論文調査</a:t>
            </a:r>
            <a:r>
              <a:rPr lang="en-US" altLang="ja-JP" dirty="0"/>
              <a:t>(</a:t>
            </a:r>
            <a:r>
              <a:rPr lang="ja-JP" altLang="en-US" dirty="0"/>
              <a:t>わからない</a:t>
            </a:r>
            <a:r>
              <a:rPr lang="en-US" altLang="ja-JP" dirty="0"/>
              <a:t>+</a:t>
            </a:r>
            <a:r>
              <a:rPr lang="ja-JP" altLang="en-US" dirty="0"/>
              <a:t>途中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8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A07B0-BF38-41FA-BCF3-D92C251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論文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883991-717C-4729-8EE8-47203DB1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IDS</a:t>
            </a:r>
            <a:r>
              <a:rPr kumimoji="1" lang="ja-JP" altLang="en-US" dirty="0"/>
              <a:t>アラートに対する誤検知削除方法の提案とその評価</a:t>
            </a:r>
            <a:r>
              <a:rPr kumimoji="1" lang="en-US" altLang="ja-JP" dirty="0"/>
              <a:t>(2019)</a:t>
            </a:r>
          </a:p>
          <a:p>
            <a:pPr marL="0" indent="0">
              <a:buNone/>
            </a:pPr>
            <a:r>
              <a:rPr lang="zh-TW" altLang="en-US" dirty="0">
                <a:hlinkClick r:id="rId2"/>
              </a:rPr>
              <a:t>情報学広場：情報処理学会電子図書館 </a:t>
            </a:r>
            <a:r>
              <a:rPr lang="en-US" altLang="zh-TW" dirty="0">
                <a:hlinkClick r:id="rId2"/>
              </a:rPr>
              <a:t>(nii.ac.jp)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この削除手法はフィルタを用いてアラートの削除を行う。フィルタは </a:t>
            </a:r>
            <a:r>
              <a:rPr lang="en-US" altLang="ja-JP" dirty="0"/>
              <a:t>3 </a:t>
            </a:r>
            <a:r>
              <a:rPr lang="ja-JP" altLang="en-US" dirty="0"/>
              <a:t>つのコンポーネント</a:t>
            </a:r>
            <a:r>
              <a:rPr lang="en-US" altLang="ja-JP" dirty="0"/>
              <a:t>(NRA</a:t>
            </a:r>
            <a:r>
              <a:rPr lang="ja-JP" altLang="en-US" dirty="0" err="1"/>
              <a:t>、</a:t>
            </a:r>
            <a:r>
              <a:rPr lang="en-US" altLang="ja-JP" dirty="0"/>
              <a:t>HAF</a:t>
            </a:r>
            <a:r>
              <a:rPr lang="ja-JP" altLang="en-US" dirty="0" err="1"/>
              <a:t>、</a:t>
            </a:r>
            <a:r>
              <a:rPr lang="en-US" altLang="ja-JP" dirty="0"/>
              <a:t>UFP)</a:t>
            </a:r>
            <a:r>
              <a:rPr lang="ja-JP" altLang="en-US" dirty="0" err="1"/>
              <a:t>で構</a:t>
            </a:r>
            <a:r>
              <a:rPr lang="ja-JP" altLang="en-US" dirty="0"/>
              <a:t>成されている。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807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1D1C3-C57B-4EB9-A959-6527AD37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71952-6F81-437D-B466-CFA63533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NRA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実際の攻撃により、送信元 </a:t>
            </a:r>
            <a:r>
              <a:rPr lang="en-US" altLang="ja-JP" dirty="0"/>
              <a:t>/</a:t>
            </a:r>
            <a:r>
              <a:rPr lang="ja-JP" altLang="en-US" dirty="0"/>
              <a:t>送信先 </a:t>
            </a:r>
            <a:r>
              <a:rPr lang="en-US" altLang="ja-JP" dirty="0"/>
              <a:t>IP </a:t>
            </a:r>
            <a:r>
              <a:rPr lang="ja-JP" altLang="en-US" dirty="0"/>
              <a:t>アドレスに類似度を持つひとまとまりのアラート群が生成される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HAF :</a:t>
            </a:r>
            <a:r>
              <a:rPr lang="ja-JP" altLang="en-US" dirty="0"/>
              <a:t>実際の攻撃により， 同一のシグネチャにより生成されたアラートが異常な分布を生じる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UFP : </a:t>
            </a:r>
            <a:r>
              <a:rPr lang="ja-JP" altLang="en-US" dirty="0"/>
              <a:t>誤検知はシグネチャが誤検知を引き起こす頻度で識別できる</a:t>
            </a:r>
            <a:endParaRPr lang="en-US" altLang="ja-JP" dirty="0"/>
          </a:p>
          <a:p>
            <a:r>
              <a:rPr lang="ja-JP" altLang="en-US" dirty="0"/>
              <a:t>この</a:t>
            </a:r>
            <a:r>
              <a:rPr lang="en-US" altLang="ja-JP" dirty="0"/>
              <a:t>3</a:t>
            </a:r>
            <a:r>
              <a:rPr lang="ja-JP" altLang="en-US" dirty="0" err="1"/>
              <a:t>つの評</a:t>
            </a:r>
            <a:r>
              <a:rPr lang="ja-JP" altLang="en-US" dirty="0"/>
              <a:t>価値を最大値、最小値、平均値の３つのうちいずれかと設定した閾値 </a:t>
            </a:r>
            <a:r>
              <a:rPr lang="en-US" altLang="ja-JP" dirty="0" err="1"/>
              <a:t>th</a:t>
            </a:r>
            <a:r>
              <a:rPr lang="en-US" altLang="ja-JP" dirty="0"/>
              <a:t> </a:t>
            </a:r>
            <a:r>
              <a:rPr lang="ja-JP" altLang="en-US" dirty="0"/>
              <a:t>を比べることで行う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256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64829-7892-4940-914C-789B8480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91985-849C-44E4-AA28-D78EC2EE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そして</a:t>
            </a:r>
            <a:r>
              <a:rPr kumimoji="1" lang="en-US" altLang="ja-JP" dirty="0"/>
              <a:t>DBSCAN</a:t>
            </a:r>
            <a:r>
              <a:rPr kumimoji="1" lang="ja-JP" altLang="en-US" dirty="0"/>
              <a:t>を用いてクラスタリング</a:t>
            </a:r>
            <a:r>
              <a:rPr kumimoji="1" lang="en-US" altLang="ja-JP" dirty="0"/>
              <a:t>(</a:t>
            </a:r>
            <a:r>
              <a:rPr lang="ja-JP" altLang="en-US" dirty="0"/>
              <a:t>データ間の類似度に基づいてデータをグループ分けしていく手法</a:t>
            </a:r>
            <a:r>
              <a:rPr kumimoji="1" lang="en-US" altLang="ja-JP" dirty="0"/>
              <a:t>)</a:t>
            </a:r>
            <a:r>
              <a:rPr kumimoji="1" lang="ja-JP" altLang="en-US" dirty="0"/>
              <a:t>し、精度を向上させる。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33DCE6-4CD9-4F97-A4F3-63DD42A3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2" y="2676525"/>
            <a:ext cx="490888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ADAD9-3D31-42EE-B9E2-49AF5F50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84297-42C4-48B7-944A-8F812D89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途中まで読んでみたが、よく分からなかった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なぜ</a:t>
            </a:r>
            <a:r>
              <a:rPr kumimoji="1" lang="ja-JP" altLang="en-US" dirty="0"/>
              <a:t>シグネチャ型で誤検知が発生するのかも書いていなかった。</a:t>
            </a:r>
          </a:p>
        </p:txBody>
      </p:sp>
    </p:spTree>
    <p:extLst>
      <p:ext uri="{BB962C8B-B14F-4D97-AF65-F5344CB8AC3E}">
        <p14:creationId xmlns:p14="http://schemas.microsoft.com/office/powerpoint/2010/main" val="153023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C59AB-E2D6-434B-9CF0-D318E78F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F6C7C-5081-4B5A-B4A9-7D5A7BED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中間発表の資料作り</a:t>
            </a:r>
            <a:endParaRPr kumimoji="1" lang="en-US" altLang="ja-JP" dirty="0"/>
          </a:p>
          <a:p>
            <a:r>
              <a:rPr lang="ja-JP" altLang="en-US" dirty="0"/>
              <a:t>シグネチャ型で誤検知が出る理由を調べる</a:t>
            </a:r>
            <a:endParaRPr lang="en-US" altLang="ja-JP" dirty="0"/>
          </a:p>
          <a:p>
            <a:r>
              <a:rPr lang="ja-JP" altLang="en-US" dirty="0"/>
              <a:t>論文の続き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0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A45B7-638E-4FEC-B80E-10409D39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F5A2D-258B-41C8-8D50-0DD81840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どのような攻撃があるか</a:t>
            </a:r>
            <a:endParaRPr kumimoji="1" lang="en-US" altLang="ja-JP" dirty="0"/>
          </a:p>
          <a:p>
            <a:r>
              <a:rPr lang="ja-JP" altLang="en-US" dirty="0"/>
              <a:t>どのような通信内容なのか</a:t>
            </a:r>
            <a:endParaRPr lang="en-US" altLang="ja-JP" dirty="0"/>
          </a:p>
          <a:p>
            <a:r>
              <a:rPr kumimoji="1" lang="ja-JP" altLang="en-US" dirty="0"/>
              <a:t>推測か文献</a:t>
            </a:r>
            <a:endParaRPr kumimoji="1" lang="en-US" altLang="ja-JP" dirty="0"/>
          </a:p>
          <a:p>
            <a:r>
              <a:rPr kumimoji="1" lang="ja-JP" altLang="en-US" dirty="0"/>
              <a:t>現状のセキュリティがどのくらいか。それだけで足りるのか。足りない場合は何が起こるのか</a:t>
            </a:r>
          </a:p>
        </p:txBody>
      </p:sp>
    </p:spTree>
    <p:extLst>
      <p:ext uri="{BB962C8B-B14F-4D97-AF65-F5344CB8AC3E}">
        <p14:creationId xmlns:p14="http://schemas.microsoft.com/office/powerpoint/2010/main" val="219941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281</Words>
  <Application>Microsoft Office PowerPoint</Application>
  <PresentationFormat>ワイド画面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新細明體</vt:lpstr>
      <vt:lpstr>游ゴシック</vt:lpstr>
      <vt:lpstr>游ゴシック Light</vt:lpstr>
      <vt:lpstr>Arial</vt:lpstr>
      <vt:lpstr>Office テーマ</vt:lpstr>
      <vt:lpstr>家庭でのIDSの誤検知削減手法の提案</vt:lpstr>
      <vt:lpstr>進捗</vt:lpstr>
      <vt:lpstr>論文</vt:lpstr>
      <vt:lpstr>論文</vt:lpstr>
      <vt:lpstr>論文</vt:lpstr>
      <vt:lpstr>論文</vt:lpstr>
      <vt:lpstr>今後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IDSの誤検知削減手法の提案</dc:title>
  <dc:creator>Hirai Masato</dc:creator>
  <cp:lastModifiedBy>Hirai Masato</cp:lastModifiedBy>
  <cp:revision>26</cp:revision>
  <dcterms:created xsi:type="dcterms:W3CDTF">2023-04-27T04:59:32Z</dcterms:created>
  <dcterms:modified xsi:type="dcterms:W3CDTF">2023-08-31T23:45:39Z</dcterms:modified>
</cp:coreProperties>
</file>