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2" d="100"/>
          <a:sy n="72" d="100"/>
        </p:scale>
        <p:origin x="3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3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86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2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3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80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0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5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4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1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自治体・地主当依頼主と組織、その会員との関係図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1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1077074" y="80210"/>
            <a:ext cx="240632" cy="669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地方自治体・地主等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556084" y="80210"/>
            <a:ext cx="240632" cy="669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団体会員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796716" y="292769"/>
            <a:ext cx="4459705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flipH="1">
            <a:off x="2787315" y="320844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団体加入依頼</a:t>
            </a:r>
            <a:endParaRPr kumimoji="1" lang="ja-JP" altLang="en-US" sz="8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1828801" y="762002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 flipH="1">
            <a:off x="2727158" y="787191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スキルチェック審査</a:t>
            </a:r>
            <a:endParaRPr kumimoji="1" lang="ja-JP" altLang="en-US" sz="8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1828801" y="1284492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 flipH="1">
            <a:off x="2727158" y="1309681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加入承認・団体加入者</a:t>
            </a:r>
            <a:r>
              <a:rPr kumimoji="1" lang="en-US" altLang="ja-JP" sz="800" dirty="0" smtClean="0"/>
              <a:t>ID</a:t>
            </a:r>
            <a:r>
              <a:rPr kumimoji="1" lang="ja-JP" altLang="en-US" sz="800" dirty="0" smtClean="0"/>
              <a:t>付与</a:t>
            </a:r>
            <a:endParaRPr kumimoji="1" lang="ja-JP" altLang="en-US" sz="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796716" y="1870109"/>
            <a:ext cx="4459705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 flipH="1">
            <a:off x="2787315" y="1898184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出動地検索</a:t>
            </a:r>
            <a:endParaRPr kumimoji="1" lang="ja-JP" altLang="en-US" sz="800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 flipV="1">
            <a:off x="1796716" y="2362840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 flipH="1">
            <a:off x="2695073" y="2388029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依頼エリアと対照紹介情報</a:t>
            </a:r>
            <a:endParaRPr kumimoji="1" lang="ja-JP" altLang="en-US" sz="8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796716" y="2979490"/>
            <a:ext cx="4459705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 flipH="1">
            <a:off x="2787315" y="3007565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出動予定報告</a:t>
            </a:r>
            <a:endParaRPr kumimoji="1" lang="ja-JP" altLang="en-US" sz="800" dirty="0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1800727" y="3459137"/>
            <a:ext cx="9276347" cy="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flipH="1">
            <a:off x="2791326" y="3504779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結果報告</a:t>
            </a:r>
            <a:endParaRPr kumimoji="1" lang="ja-JP" altLang="en-US" sz="800" dirty="0"/>
          </a:p>
        </p:txBody>
      </p:sp>
      <p:sp>
        <p:nvSpPr>
          <p:cNvPr id="37" name="正方形/長方形 36"/>
          <p:cNvSpPr/>
          <p:nvPr/>
        </p:nvSpPr>
        <p:spPr>
          <a:xfrm>
            <a:off x="7916779" y="3900982"/>
            <a:ext cx="248654" cy="285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製品素材卸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食肉皮革等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804738" y="4443663"/>
            <a:ext cx="6047873" cy="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2795337" y="4490752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/>
              <a:t>捕獲鳥獣の提供</a:t>
            </a:r>
            <a:endParaRPr kumimoji="1" lang="ja-JP" altLang="en-US" sz="800" dirty="0"/>
          </a:p>
        </p:txBody>
      </p:sp>
      <p:cxnSp>
        <p:nvCxnSpPr>
          <p:cNvPr id="43" name="直線矢印コネクタ 42"/>
          <p:cNvCxnSpPr/>
          <p:nvPr/>
        </p:nvCxnSpPr>
        <p:spPr>
          <a:xfrm>
            <a:off x="1804738" y="5019301"/>
            <a:ext cx="6047873" cy="17048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flipH="1">
            <a:off x="2727157" y="5019300"/>
            <a:ext cx="24785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販売謝礼金</a:t>
            </a:r>
            <a:endParaRPr kumimoji="1" lang="ja-JP" altLang="en-US" sz="8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828801" y="3821054"/>
            <a:ext cx="9248273" cy="14839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 flipH="1">
            <a:off x="2751220" y="3821053"/>
            <a:ext cx="24785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販売謝礼金</a:t>
            </a:r>
            <a:endParaRPr kumimoji="1" lang="ja-JP" altLang="en-US" sz="800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 flipV="1">
            <a:off x="6529138" y="158052"/>
            <a:ext cx="4547936" cy="2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 flipH="1">
            <a:off x="7547811" y="183673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/>
              <a:t>駆除</a:t>
            </a:r>
            <a:r>
              <a:rPr lang="ja-JP" altLang="en-US" sz="800" dirty="0"/>
              <a:t>依頼</a:t>
            </a:r>
            <a:endParaRPr kumimoji="1" lang="ja-JP" altLang="en-US" sz="800" dirty="0"/>
          </a:p>
        </p:txBody>
      </p:sp>
      <p:sp>
        <p:nvSpPr>
          <p:cNvPr id="8" name="正方形/長方形 7"/>
          <p:cNvSpPr/>
          <p:nvPr/>
        </p:nvSpPr>
        <p:spPr>
          <a:xfrm>
            <a:off x="6256421" y="80210"/>
            <a:ext cx="240632" cy="669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団体組織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>
            <a:off x="6497053" y="5898545"/>
            <a:ext cx="1355558" cy="0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 flipH="1">
            <a:off x="6681352" y="5936997"/>
            <a:ext cx="1051128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製品情報</a:t>
            </a:r>
            <a:endParaRPr kumimoji="1" lang="ja-JP" altLang="en-US" sz="800" dirty="0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4592522" y="5936997"/>
            <a:ext cx="1571750" cy="534835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 flipH="1">
            <a:off x="3940548" y="6475982"/>
            <a:ext cx="1271865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/>
              <a:t>EC</a:t>
            </a:r>
            <a:r>
              <a:rPr kumimoji="1" lang="ja-JP" altLang="en-US" sz="800" dirty="0" smtClean="0"/>
              <a:t>販売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71941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自治体・地主当依頼主と組織、その会員との関係図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4</cp:revision>
  <dcterms:created xsi:type="dcterms:W3CDTF">2018-02-13T03:30:13Z</dcterms:created>
  <dcterms:modified xsi:type="dcterms:W3CDTF">2018-02-13T03:56:11Z</dcterms:modified>
</cp:coreProperties>
</file>