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224D7-9BD9-4940-8E5A-E2435C85DBD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F6A1B9A1-493B-4206-BC9C-83FA505ACD5D}">
      <dgm:prSet phldrT="[テキスト]"/>
      <dgm:spPr/>
      <dgm:t>
        <a:bodyPr/>
        <a:lstStyle/>
        <a:p>
          <a:r>
            <a:rPr kumimoji="1" lang="en-US" altLang="ja-JP" dirty="0" smtClean="0"/>
            <a:t>stage1</a:t>
          </a:r>
          <a:endParaRPr kumimoji="1" lang="ja-JP" altLang="en-US" dirty="0"/>
        </a:p>
      </dgm:t>
    </dgm:pt>
    <dgm:pt modelId="{DAA7BFFC-9CAA-4739-A09F-DDF4DF2AA17F}" type="parTrans" cxnId="{96E0EFD4-1F7F-41A6-A83D-F54CFACD23D9}">
      <dgm:prSet/>
      <dgm:spPr/>
      <dgm:t>
        <a:bodyPr/>
        <a:lstStyle/>
        <a:p>
          <a:endParaRPr kumimoji="1" lang="ja-JP" altLang="en-US"/>
        </a:p>
      </dgm:t>
    </dgm:pt>
    <dgm:pt modelId="{3523C0E9-35D8-4A57-8158-B9A36DF564B5}" type="sibTrans" cxnId="{96E0EFD4-1F7F-41A6-A83D-F54CFACD23D9}">
      <dgm:prSet/>
      <dgm:spPr/>
      <dgm:t>
        <a:bodyPr/>
        <a:lstStyle/>
        <a:p>
          <a:endParaRPr kumimoji="1" lang="ja-JP" altLang="en-US"/>
        </a:p>
      </dgm:t>
    </dgm:pt>
    <dgm:pt modelId="{7C66F97A-4610-4A40-9CAB-2D2C9E9E3B5B}">
      <dgm:prSet phldrT="[テキスト]"/>
      <dgm:spPr/>
      <dgm:t>
        <a:bodyPr/>
        <a:lstStyle/>
        <a:p>
          <a:r>
            <a:rPr kumimoji="1" lang="ja-JP" altLang="en-US" dirty="0" smtClean="0"/>
            <a:t>弓の道具を知る</a:t>
          </a:r>
          <a:endParaRPr kumimoji="1" lang="ja-JP" altLang="en-US" dirty="0"/>
        </a:p>
      </dgm:t>
    </dgm:pt>
    <dgm:pt modelId="{62649351-2CA6-4467-8E07-BED1B16A8C23}" type="parTrans" cxnId="{D1574F23-3634-417F-9EA2-5B01609DC213}">
      <dgm:prSet/>
      <dgm:spPr/>
      <dgm:t>
        <a:bodyPr/>
        <a:lstStyle/>
        <a:p>
          <a:endParaRPr kumimoji="1" lang="ja-JP" altLang="en-US"/>
        </a:p>
      </dgm:t>
    </dgm:pt>
    <dgm:pt modelId="{BBDE3FA5-69F0-4FEC-AC63-E5E6504B739E}" type="sibTrans" cxnId="{D1574F23-3634-417F-9EA2-5B01609DC213}">
      <dgm:prSet/>
      <dgm:spPr/>
      <dgm:t>
        <a:bodyPr/>
        <a:lstStyle/>
        <a:p>
          <a:endParaRPr kumimoji="1" lang="ja-JP" altLang="en-US"/>
        </a:p>
      </dgm:t>
    </dgm:pt>
    <dgm:pt modelId="{93FAE4E1-CCE2-4A6E-AE9F-F6133C5F5D14}">
      <dgm:prSet phldrT="[テキスト]"/>
      <dgm:spPr/>
      <dgm:t>
        <a:bodyPr/>
        <a:lstStyle/>
        <a:p>
          <a:r>
            <a:rPr kumimoji="1" lang="ja-JP" altLang="en-US" dirty="0" smtClean="0"/>
            <a:t>弓の射方を知る</a:t>
          </a:r>
          <a:endParaRPr kumimoji="1" lang="ja-JP" altLang="en-US" dirty="0"/>
        </a:p>
      </dgm:t>
    </dgm:pt>
    <dgm:pt modelId="{369D0F08-3E37-4212-B282-E2FDD43C1228}" type="parTrans" cxnId="{A37DD7F7-3400-4284-994F-049B237F5B3C}">
      <dgm:prSet/>
      <dgm:spPr/>
      <dgm:t>
        <a:bodyPr/>
        <a:lstStyle/>
        <a:p>
          <a:endParaRPr kumimoji="1" lang="ja-JP" altLang="en-US"/>
        </a:p>
      </dgm:t>
    </dgm:pt>
    <dgm:pt modelId="{AED14910-ADB3-4C7C-866F-7F3D11293EB7}" type="sibTrans" cxnId="{A37DD7F7-3400-4284-994F-049B237F5B3C}">
      <dgm:prSet/>
      <dgm:spPr/>
      <dgm:t>
        <a:bodyPr/>
        <a:lstStyle/>
        <a:p>
          <a:endParaRPr kumimoji="1" lang="ja-JP" altLang="en-US"/>
        </a:p>
      </dgm:t>
    </dgm:pt>
    <dgm:pt modelId="{B68B495F-8CA3-42AE-8005-231FBDEB91DD}">
      <dgm:prSet phldrT="[テキスト]"/>
      <dgm:spPr/>
      <dgm:t>
        <a:bodyPr/>
        <a:lstStyle/>
        <a:p>
          <a:r>
            <a:rPr kumimoji="1" lang="en-US" altLang="ja-JP" dirty="0" smtClean="0"/>
            <a:t>stage2</a:t>
          </a:r>
          <a:endParaRPr kumimoji="1" lang="ja-JP" altLang="en-US" dirty="0"/>
        </a:p>
      </dgm:t>
    </dgm:pt>
    <dgm:pt modelId="{981ADE88-C948-4837-AC22-84FD2E4283D2}" type="parTrans" cxnId="{88E94D91-C13E-4EB7-B98F-082005DB6584}">
      <dgm:prSet/>
      <dgm:spPr/>
      <dgm:t>
        <a:bodyPr/>
        <a:lstStyle/>
        <a:p>
          <a:endParaRPr kumimoji="1" lang="ja-JP" altLang="en-US"/>
        </a:p>
      </dgm:t>
    </dgm:pt>
    <dgm:pt modelId="{A9113B31-F9EA-4606-B7D9-320E03152AE0}" type="sibTrans" cxnId="{88E94D91-C13E-4EB7-B98F-082005DB6584}">
      <dgm:prSet/>
      <dgm:spPr/>
      <dgm:t>
        <a:bodyPr/>
        <a:lstStyle/>
        <a:p>
          <a:endParaRPr kumimoji="1" lang="ja-JP" altLang="en-US"/>
        </a:p>
      </dgm:t>
    </dgm:pt>
    <dgm:pt modelId="{A1AAF87A-CE45-4251-804A-914D419FA9DB}">
      <dgm:prSet phldrT="[テキスト]"/>
      <dgm:spPr/>
      <dgm:t>
        <a:bodyPr/>
        <a:lstStyle/>
        <a:p>
          <a:r>
            <a:rPr kumimoji="1" lang="ja-JP" altLang="en-US" dirty="0" smtClean="0"/>
            <a:t>安全運用・安全意識教習</a:t>
          </a:r>
          <a:endParaRPr kumimoji="1" lang="ja-JP" altLang="en-US" dirty="0"/>
        </a:p>
      </dgm:t>
    </dgm:pt>
    <dgm:pt modelId="{C931B8A7-48F4-46B8-BED8-7EE144158B99}" type="parTrans" cxnId="{9D5BA0A9-6A7C-4537-AF81-6DFC80B3289F}">
      <dgm:prSet/>
      <dgm:spPr/>
      <dgm:t>
        <a:bodyPr/>
        <a:lstStyle/>
        <a:p>
          <a:endParaRPr kumimoji="1" lang="ja-JP" altLang="en-US"/>
        </a:p>
      </dgm:t>
    </dgm:pt>
    <dgm:pt modelId="{04F6AD62-77F9-4574-AF3C-0D60429CE95F}" type="sibTrans" cxnId="{9D5BA0A9-6A7C-4537-AF81-6DFC80B3289F}">
      <dgm:prSet/>
      <dgm:spPr/>
      <dgm:t>
        <a:bodyPr/>
        <a:lstStyle/>
        <a:p>
          <a:endParaRPr kumimoji="1" lang="ja-JP" altLang="en-US"/>
        </a:p>
      </dgm:t>
    </dgm:pt>
    <dgm:pt modelId="{6E992161-EDA7-47E1-ABF7-BF1508479FCF}">
      <dgm:prSet phldrT="[テキスト]"/>
      <dgm:spPr/>
      <dgm:t>
        <a:bodyPr/>
        <a:lstStyle/>
        <a:p>
          <a:r>
            <a:rPr kumimoji="1" lang="ja-JP" altLang="en-US" dirty="0" smtClean="0"/>
            <a:t>プラクティス実射訓練</a:t>
          </a:r>
          <a:endParaRPr kumimoji="1" lang="ja-JP" altLang="en-US" dirty="0"/>
        </a:p>
      </dgm:t>
    </dgm:pt>
    <dgm:pt modelId="{55A00948-0B0C-4E8A-929E-2FFA603949F9}" type="parTrans" cxnId="{1B2D1699-CCAC-4993-BDE0-B80C1067EFA5}">
      <dgm:prSet/>
      <dgm:spPr/>
      <dgm:t>
        <a:bodyPr/>
        <a:lstStyle/>
        <a:p>
          <a:endParaRPr kumimoji="1" lang="ja-JP" altLang="en-US"/>
        </a:p>
      </dgm:t>
    </dgm:pt>
    <dgm:pt modelId="{F29B8AAF-0FA1-4DC9-B7E5-541DEEAB4BE8}" type="sibTrans" cxnId="{1B2D1699-CCAC-4993-BDE0-B80C1067EFA5}">
      <dgm:prSet/>
      <dgm:spPr/>
      <dgm:t>
        <a:bodyPr/>
        <a:lstStyle/>
        <a:p>
          <a:endParaRPr kumimoji="1" lang="ja-JP" altLang="en-US"/>
        </a:p>
      </dgm:t>
    </dgm:pt>
    <dgm:pt modelId="{2EBF2D0D-84B0-47F9-AF31-9E16017EF9B2}">
      <dgm:prSet phldrT="[テキスト]"/>
      <dgm:spPr/>
      <dgm:t>
        <a:bodyPr/>
        <a:lstStyle/>
        <a:p>
          <a:r>
            <a:rPr kumimoji="1" lang="en-US" altLang="ja-JP" dirty="0" smtClean="0"/>
            <a:t>stage3</a:t>
          </a:r>
          <a:endParaRPr kumimoji="1" lang="ja-JP" altLang="en-US" dirty="0"/>
        </a:p>
      </dgm:t>
    </dgm:pt>
    <dgm:pt modelId="{BCBD34FF-3DE9-491E-B4DF-03936A2D3418}" type="parTrans" cxnId="{FF6E820F-E2EC-486C-8B92-745EE5D8647F}">
      <dgm:prSet/>
      <dgm:spPr/>
      <dgm:t>
        <a:bodyPr/>
        <a:lstStyle/>
        <a:p>
          <a:endParaRPr kumimoji="1" lang="ja-JP" altLang="en-US"/>
        </a:p>
      </dgm:t>
    </dgm:pt>
    <dgm:pt modelId="{73A14116-D977-4097-8595-8D7233EA063C}" type="sibTrans" cxnId="{FF6E820F-E2EC-486C-8B92-745EE5D8647F}">
      <dgm:prSet/>
      <dgm:spPr/>
      <dgm:t>
        <a:bodyPr/>
        <a:lstStyle/>
        <a:p>
          <a:endParaRPr kumimoji="1" lang="ja-JP" altLang="en-US"/>
        </a:p>
      </dgm:t>
    </dgm:pt>
    <dgm:pt modelId="{62E4A33A-22D5-40A2-A8AC-8BE9AF48E046}">
      <dgm:prSet phldrT="[テキスト]"/>
      <dgm:spPr/>
      <dgm:t>
        <a:bodyPr/>
        <a:lstStyle/>
        <a:p>
          <a:r>
            <a:rPr kumimoji="1" lang="ja-JP" altLang="en-US" dirty="0" smtClean="0"/>
            <a:t>距離ターゲットでの基準点以上の成績を収めるまでこのステータスのまま</a:t>
          </a:r>
          <a:endParaRPr kumimoji="1" lang="ja-JP" altLang="en-US" dirty="0"/>
        </a:p>
      </dgm:t>
    </dgm:pt>
    <dgm:pt modelId="{A695E6A4-F45C-4238-A6A3-28EA3719E8CC}" type="parTrans" cxnId="{1C01D3D0-2644-403C-A459-58CDAFF6444F}">
      <dgm:prSet/>
      <dgm:spPr/>
      <dgm:t>
        <a:bodyPr/>
        <a:lstStyle/>
        <a:p>
          <a:endParaRPr kumimoji="1" lang="ja-JP" altLang="en-US"/>
        </a:p>
      </dgm:t>
    </dgm:pt>
    <dgm:pt modelId="{99AE24CC-48E5-465C-9B33-A6F83D5252FC}" type="sibTrans" cxnId="{1C01D3D0-2644-403C-A459-58CDAFF6444F}">
      <dgm:prSet/>
      <dgm:spPr/>
      <dgm:t>
        <a:bodyPr/>
        <a:lstStyle/>
        <a:p>
          <a:endParaRPr kumimoji="1" lang="ja-JP" altLang="en-US"/>
        </a:p>
      </dgm:t>
    </dgm:pt>
    <dgm:pt modelId="{96B0CA7B-F48E-4EAE-AA2A-789CD642FB37}">
      <dgm:prSet phldrT="[テキスト]"/>
      <dgm:spPr/>
      <dgm:t>
        <a:bodyPr/>
        <a:lstStyle/>
        <a:p>
          <a:r>
            <a:rPr kumimoji="1" lang="ja-JP" altLang="en-US" dirty="0" smtClean="0"/>
            <a:t>正会員登録</a:t>
          </a:r>
          <a:endParaRPr kumimoji="1" lang="ja-JP" altLang="en-US" dirty="0"/>
        </a:p>
      </dgm:t>
    </dgm:pt>
    <dgm:pt modelId="{B64B8A17-E449-448D-A26D-99AB5841FD97}" type="sibTrans" cxnId="{CE9B4239-6478-4A6C-9E2F-D2CA3CD68DD0}">
      <dgm:prSet/>
      <dgm:spPr/>
      <dgm:t>
        <a:bodyPr/>
        <a:lstStyle/>
        <a:p>
          <a:endParaRPr kumimoji="1" lang="ja-JP" altLang="en-US"/>
        </a:p>
      </dgm:t>
    </dgm:pt>
    <dgm:pt modelId="{402AF4F0-BB8B-4A93-B968-83C3AA6B18A7}" type="parTrans" cxnId="{CE9B4239-6478-4A6C-9E2F-D2CA3CD68DD0}">
      <dgm:prSet/>
      <dgm:spPr/>
      <dgm:t>
        <a:bodyPr/>
        <a:lstStyle/>
        <a:p>
          <a:endParaRPr kumimoji="1" lang="ja-JP" altLang="en-US"/>
        </a:p>
      </dgm:t>
    </dgm:pt>
    <dgm:pt modelId="{0412EEBD-51CF-4AB7-9CE7-E0488A898BC9}">
      <dgm:prSet phldrT="[テキスト]"/>
      <dgm:spPr/>
      <dgm:t>
        <a:bodyPr/>
        <a:lstStyle/>
        <a:p>
          <a:r>
            <a:rPr kumimoji="1" lang="ja-JP" altLang="en-US" dirty="0" smtClean="0"/>
            <a:t>登録弓の購入（弓の登録を行い道具の管理を個人が意識し行うようにする為、購入時期がこの時点である必要はないが正会員登録には個人が保有する弓の存在を絶対とし会員登録と同時に登録も行う）</a:t>
          </a:r>
          <a:endParaRPr kumimoji="1" lang="ja-JP" altLang="en-US" dirty="0"/>
        </a:p>
      </dgm:t>
    </dgm:pt>
    <dgm:pt modelId="{AC47EA29-6264-43B4-9652-FB384F676026}" type="sibTrans" cxnId="{17853C88-A436-4375-A122-CAC9923D1D7C}">
      <dgm:prSet/>
      <dgm:spPr/>
      <dgm:t>
        <a:bodyPr/>
        <a:lstStyle/>
        <a:p>
          <a:endParaRPr kumimoji="1" lang="ja-JP" altLang="en-US"/>
        </a:p>
      </dgm:t>
    </dgm:pt>
    <dgm:pt modelId="{706D2090-41BD-4E09-BA9C-A0ED880D68E1}" type="parTrans" cxnId="{17853C88-A436-4375-A122-CAC9923D1D7C}">
      <dgm:prSet/>
      <dgm:spPr/>
      <dgm:t>
        <a:bodyPr/>
        <a:lstStyle/>
        <a:p>
          <a:endParaRPr kumimoji="1" lang="ja-JP" altLang="en-US"/>
        </a:p>
      </dgm:t>
    </dgm:pt>
    <dgm:pt modelId="{A93A84E0-BE74-4595-8EBB-841525867A41}" type="pres">
      <dgm:prSet presAssocID="{DF0224D7-9BD9-4940-8E5A-E2435C85DBDC}" presName="linearFlow" presStyleCnt="0">
        <dgm:presLayoutVars>
          <dgm:dir/>
          <dgm:animLvl val="lvl"/>
          <dgm:resizeHandles val="exact"/>
        </dgm:presLayoutVars>
      </dgm:prSet>
      <dgm:spPr/>
      <dgm:t>
        <a:bodyPr/>
        <a:lstStyle/>
        <a:p>
          <a:endParaRPr kumimoji="1" lang="ja-JP" altLang="en-US"/>
        </a:p>
      </dgm:t>
    </dgm:pt>
    <dgm:pt modelId="{453F1187-43DF-4E67-BA3B-A2A212DA38E1}" type="pres">
      <dgm:prSet presAssocID="{F6A1B9A1-493B-4206-BC9C-83FA505ACD5D}" presName="composite" presStyleCnt="0"/>
      <dgm:spPr/>
    </dgm:pt>
    <dgm:pt modelId="{9E5FB956-7AC2-428C-9E5A-2D4AB8AA39F1}" type="pres">
      <dgm:prSet presAssocID="{F6A1B9A1-493B-4206-BC9C-83FA505ACD5D}" presName="parentText" presStyleLbl="alignNode1" presStyleIdx="0" presStyleCnt="3">
        <dgm:presLayoutVars>
          <dgm:chMax val="1"/>
          <dgm:bulletEnabled val="1"/>
        </dgm:presLayoutVars>
      </dgm:prSet>
      <dgm:spPr/>
      <dgm:t>
        <a:bodyPr/>
        <a:lstStyle/>
        <a:p>
          <a:endParaRPr kumimoji="1" lang="ja-JP" altLang="en-US"/>
        </a:p>
      </dgm:t>
    </dgm:pt>
    <dgm:pt modelId="{973EA70D-3674-40E0-8E4B-E1962F1A2E29}" type="pres">
      <dgm:prSet presAssocID="{F6A1B9A1-493B-4206-BC9C-83FA505ACD5D}" presName="descendantText" presStyleLbl="alignAcc1" presStyleIdx="0" presStyleCnt="3">
        <dgm:presLayoutVars>
          <dgm:bulletEnabled val="1"/>
        </dgm:presLayoutVars>
      </dgm:prSet>
      <dgm:spPr/>
      <dgm:t>
        <a:bodyPr/>
        <a:lstStyle/>
        <a:p>
          <a:endParaRPr kumimoji="1" lang="ja-JP" altLang="en-US"/>
        </a:p>
      </dgm:t>
    </dgm:pt>
    <dgm:pt modelId="{CBCE946C-23D5-471F-BFEF-CDB109C7292A}" type="pres">
      <dgm:prSet presAssocID="{3523C0E9-35D8-4A57-8158-B9A36DF564B5}" presName="sp" presStyleCnt="0"/>
      <dgm:spPr/>
    </dgm:pt>
    <dgm:pt modelId="{2A6210D1-7FCF-4B5A-859B-168D40A2BF33}" type="pres">
      <dgm:prSet presAssocID="{B68B495F-8CA3-42AE-8005-231FBDEB91DD}" presName="composite" presStyleCnt="0"/>
      <dgm:spPr/>
    </dgm:pt>
    <dgm:pt modelId="{8769497D-A7BC-45BA-A564-D33F255749B3}" type="pres">
      <dgm:prSet presAssocID="{B68B495F-8CA3-42AE-8005-231FBDEB91DD}" presName="parentText" presStyleLbl="alignNode1" presStyleIdx="1" presStyleCnt="3">
        <dgm:presLayoutVars>
          <dgm:chMax val="1"/>
          <dgm:bulletEnabled val="1"/>
        </dgm:presLayoutVars>
      </dgm:prSet>
      <dgm:spPr/>
      <dgm:t>
        <a:bodyPr/>
        <a:lstStyle/>
        <a:p>
          <a:endParaRPr kumimoji="1" lang="ja-JP" altLang="en-US"/>
        </a:p>
      </dgm:t>
    </dgm:pt>
    <dgm:pt modelId="{B7D214B9-D658-4DC4-9723-33D8CB775CD1}" type="pres">
      <dgm:prSet presAssocID="{B68B495F-8CA3-42AE-8005-231FBDEB91DD}" presName="descendantText" presStyleLbl="alignAcc1" presStyleIdx="1" presStyleCnt="3">
        <dgm:presLayoutVars>
          <dgm:bulletEnabled val="1"/>
        </dgm:presLayoutVars>
      </dgm:prSet>
      <dgm:spPr/>
      <dgm:t>
        <a:bodyPr/>
        <a:lstStyle/>
        <a:p>
          <a:endParaRPr kumimoji="1" lang="ja-JP" altLang="en-US"/>
        </a:p>
      </dgm:t>
    </dgm:pt>
    <dgm:pt modelId="{7769071C-D16A-4F82-8023-11A6AFB5C7FD}" type="pres">
      <dgm:prSet presAssocID="{A9113B31-F9EA-4606-B7D9-320E03152AE0}" presName="sp" presStyleCnt="0"/>
      <dgm:spPr/>
    </dgm:pt>
    <dgm:pt modelId="{EF380AB7-41D7-4AB4-A6F2-5EE719D24CD8}" type="pres">
      <dgm:prSet presAssocID="{2EBF2D0D-84B0-47F9-AF31-9E16017EF9B2}" presName="composite" presStyleCnt="0"/>
      <dgm:spPr/>
    </dgm:pt>
    <dgm:pt modelId="{AEDDA4B0-3470-4A35-A686-8F80257A484E}" type="pres">
      <dgm:prSet presAssocID="{2EBF2D0D-84B0-47F9-AF31-9E16017EF9B2}" presName="parentText" presStyleLbl="alignNode1" presStyleIdx="2" presStyleCnt="3">
        <dgm:presLayoutVars>
          <dgm:chMax val="1"/>
          <dgm:bulletEnabled val="1"/>
        </dgm:presLayoutVars>
      </dgm:prSet>
      <dgm:spPr/>
      <dgm:t>
        <a:bodyPr/>
        <a:lstStyle/>
        <a:p>
          <a:endParaRPr kumimoji="1" lang="ja-JP" altLang="en-US"/>
        </a:p>
      </dgm:t>
    </dgm:pt>
    <dgm:pt modelId="{91589E26-7E9B-40FD-8C98-C8A49A4A473A}" type="pres">
      <dgm:prSet presAssocID="{2EBF2D0D-84B0-47F9-AF31-9E16017EF9B2}" presName="descendantText" presStyleLbl="alignAcc1" presStyleIdx="2" presStyleCnt="3">
        <dgm:presLayoutVars>
          <dgm:bulletEnabled val="1"/>
        </dgm:presLayoutVars>
      </dgm:prSet>
      <dgm:spPr/>
      <dgm:t>
        <a:bodyPr/>
        <a:lstStyle/>
        <a:p>
          <a:endParaRPr kumimoji="1" lang="ja-JP" altLang="en-US"/>
        </a:p>
      </dgm:t>
    </dgm:pt>
  </dgm:ptLst>
  <dgm:cxnLst>
    <dgm:cxn modelId="{05B9E466-3CCD-46E2-A08C-3A7BE9444DFE}" type="presOf" srcId="{93FAE4E1-CCE2-4A6E-AE9F-F6133C5F5D14}" destId="{973EA70D-3674-40E0-8E4B-E1962F1A2E29}" srcOrd="0" destOrd="1" presId="urn:microsoft.com/office/officeart/2005/8/layout/chevron2"/>
    <dgm:cxn modelId="{2CED70BD-992E-4F7A-B78B-E9AAE00DD378}" type="presOf" srcId="{7C66F97A-4610-4A40-9CAB-2D2C9E9E3B5B}" destId="{973EA70D-3674-40E0-8E4B-E1962F1A2E29}" srcOrd="0" destOrd="0" presId="urn:microsoft.com/office/officeart/2005/8/layout/chevron2"/>
    <dgm:cxn modelId="{A37DD7F7-3400-4284-994F-049B237F5B3C}" srcId="{F6A1B9A1-493B-4206-BC9C-83FA505ACD5D}" destId="{93FAE4E1-CCE2-4A6E-AE9F-F6133C5F5D14}" srcOrd="1" destOrd="0" parTransId="{369D0F08-3E37-4212-B282-E2FDD43C1228}" sibTransId="{AED14910-ADB3-4C7C-866F-7F3D11293EB7}"/>
    <dgm:cxn modelId="{FF6E820F-E2EC-486C-8B92-745EE5D8647F}" srcId="{DF0224D7-9BD9-4940-8E5A-E2435C85DBDC}" destId="{2EBF2D0D-84B0-47F9-AF31-9E16017EF9B2}" srcOrd="2" destOrd="0" parTransId="{BCBD34FF-3DE9-491E-B4DF-03936A2D3418}" sibTransId="{73A14116-D977-4097-8595-8D7233EA063C}"/>
    <dgm:cxn modelId="{88E94D91-C13E-4EB7-B98F-082005DB6584}" srcId="{DF0224D7-9BD9-4940-8E5A-E2435C85DBDC}" destId="{B68B495F-8CA3-42AE-8005-231FBDEB91DD}" srcOrd="1" destOrd="0" parTransId="{981ADE88-C948-4837-AC22-84FD2E4283D2}" sibTransId="{A9113B31-F9EA-4606-B7D9-320E03152AE0}"/>
    <dgm:cxn modelId="{184B52C5-3771-41BC-97F3-74BC3D471FA9}" type="presOf" srcId="{DF0224D7-9BD9-4940-8E5A-E2435C85DBDC}" destId="{A93A84E0-BE74-4595-8EBB-841525867A41}" srcOrd="0" destOrd="0" presId="urn:microsoft.com/office/officeart/2005/8/layout/chevron2"/>
    <dgm:cxn modelId="{2695C51D-3559-4595-9F2D-3225EF664A90}" type="presOf" srcId="{62E4A33A-22D5-40A2-A8AC-8BE9AF48E046}" destId="{B7D214B9-D658-4DC4-9723-33D8CB775CD1}" srcOrd="0" destOrd="2" presId="urn:microsoft.com/office/officeart/2005/8/layout/chevron2"/>
    <dgm:cxn modelId="{410B03ED-BF28-4A2F-97B0-4C60E66D3164}" type="presOf" srcId="{0412EEBD-51CF-4AB7-9CE7-E0488A898BC9}" destId="{91589E26-7E9B-40FD-8C98-C8A49A4A473A}" srcOrd="0" destOrd="0" presId="urn:microsoft.com/office/officeart/2005/8/layout/chevron2"/>
    <dgm:cxn modelId="{F6F0E1B6-71CF-47FB-9FBF-516B5A188727}" type="presOf" srcId="{96B0CA7B-F48E-4EAE-AA2A-789CD642FB37}" destId="{91589E26-7E9B-40FD-8C98-C8A49A4A473A}" srcOrd="0" destOrd="1" presId="urn:microsoft.com/office/officeart/2005/8/layout/chevron2"/>
    <dgm:cxn modelId="{CE9B4239-6478-4A6C-9E2F-D2CA3CD68DD0}" srcId="{2EBF2D0D-84B0-47F9-AF31-9E16017EF9B2}" destId="{96B0CA7B-F48E-4EAE-AA2A-789CD642FB37}" srcOrd="1" destOrd="0" parTransId="{402AF4F0-BB8B-4A93-B968-83C3AA6B18A7}" sibTransId="{B64B8A17-E449-448D-A26D-99AB5841FD97}"/>
    <dgm:cxn modelId="{D1574F23-3634-417F-9EA2-5B01609DC213}" srcId="{F6A1B9A1-493B-4206-BC9C-83FA505ACD5D}" destId="{7C66F97A-4610-4A40-9CAB-2D2C9E9E3B5B}" srcOrd="0" destOrd="0" parTransId="{62649351-2CA6-4467-8E07-BED1B16A8C23}" sibTransId="{BBDE3FA5-69F0-4FEC-AC63-E5E6504B739E}"/>
    <dgm:cxn modelId="{5FC8B148-8DB1-4141-9422-C40FB9FD4D0A}" type="presOf" srcId="{6E992161-EDA7-47E1-ABF7-BF1508479FCF}" destId="{B7D214B9-D658-4DC4-9723-33D8CB775CD1}" srcOrd="0" destOrd="1" presId="urn:microsoft.com/office/officeart/2005/8/layout/chevron2"/>
    <dgm:cxn modelId="{B5A85ECF-AC6D-440A-9DA3-E834D560133D}" type="presOf" srcId="{B68B495F-8CA3-42AE-8005-231FBDEB91DD}" destId="{8769497D-A7BC-45BA-A564-D33F255749B3}" srcOrd="0" destOrd="0" presId="urn:microsoft.com/office/officeart/2005/8/layout/chevron2"/>
    <dgm:cxn modelId="{BF63BE45-8253-4F35-B663-D3B7394E757C}" type="presOf" srcId="{A1AAF87A-CE45-4251-804A-914D419FA9DB}" destId="{B7D214B9-D658-4DC4-9723-33D8CB775CD1}" srcOrd="0" destOrd="0" presId="urn:microsoft.com/office/officeart/2005/8/layout/chevron2"/>
    <dgm:cxn modelId="{17853C88-A436-4375-A122-CAC9923D1D7C}" srcId="{2EBF2D0D-84B0-47F9-AF31-9E16017EF9B2}" destId="{0412EEBD-51CF-4AB7-9CE7-E0488A898BC9}" srcOrd="0" destOrd="0" parTransId="{706D2090-41BD-4E09-BA9C-A0ED880D68E1}" sibTransId="{AC47EA29-6264-43B4-9652-FB384F676026}"/>
    <dgm:cxn modelId="{1B2D1699-CCAC-4993-BDE0-B80C1067EFA5}" srcId="{B68B495F-8CA3-42AE-8005-231FBDEB91DD}" destId="{6E992161-EDA7-47E1-ABF7-BF1508479FCF}" srcOrd="1" destOrd="0" parTransId="{55A00948-0B0C-4E8A-929E-2FFA603949F9}" sibTransId="{F29B8AAF-0FA1-4DC9-B7E5-541DEEAB4BE8}"/>
    <dgm:cxn modelId="{00BFD377-2C2B-4F47-AAAB-F94F9269D826}" type="presOf" srcId="{2EBF2D0D-84B0-47F9-AF31-9E16017EF9B2}" destId="{AEDDA4B0-3470-4A35-A686-8F80257A484E}" srcOrd="0" destOrd="0" presId="urn:microsoft.com/office/officeart/2005/8/layout/chevron2"/>
    <dgm:cxn modelId="{96E0EFD4-1F7F-41A6-A83D-F54CFACD23D9}" srcId="{DF0224D7-9BD9-4940-8E5A-E2435C85DBDC}" destId="{F6A1B9A1-493B-4206-BC9C-83FA505ACD5D}" srcOrd="0" destOrd="0" parTransId="{DAA7BFFC-9CAA-4739-A09F-DDF4DF2AA17F}" sibTransId="{3523C0E9-35D8-4A57-8158-B9A36DF564B5}"/>
    <dgm:cxn modelId="{9D5BA0A9-6A7C-4537-AF81-6DFC80B3289F}" srcId="{B68B495F-8CA3-42AE-8005-231FBDEB91DD}" destId="{A1AAF87A-CE45-4251-804A-914D419FA9DB}" srcOrd="0" destOrd="0" parTransId="{C931B8A7-48F4-46B8-BED8-7EE144158B99}" sibTransId="{04F6AD62-77F9-4574-AF3C-0D60429CE95F}"/>
    <dgm:cxn modelId="{1C01D3D0-2644-403C-A459-58CDAFF6444F}" srcId="{B68B495F-8CA3-42AE-8005-231FBDEB91DD}" destId="{62E4A33A-22D5-40A2-A8AC-8BE9AF48E046}" srcOrd="2" destOrd="0" parTransId="{A695E6A4-F45C-4238-A6A3-28EA3719E8CC}" sibTransId="{99AE24CC-48E5-465C-9B33-A6F83D5252FC}"/>
    <dgm:cxn modelId="{F2C3C1FA-9C13-43AA-A37C-3DA3F5FCD111}" type="presOf" srcId="{F6A1B9A1-493B-4206-BC9C-83FA505ACD5D}" destId="{9E5FB956-7AC2-428C-9E5A-2D4AB8AA39F1}" srcOrd="0" destOrd="0" presId="urn:microsoft.com/office/officeart/2005/8/layout/chevron2"/>
    <dgm:cxn modelId="{E85C3863-409E-430B-93C7-0BF82B5341F3}" type="presParOf" srcId="{A93A84E0-BE74-4595-8EBB-841525867A41}" destId="{453F1187-43DF-4E67-BA3B-A2A212DA38E1}" srcOrd="0" destOrd="0" presId="urn:microsoft.com/office/officeart/2005/8/layout/chevron2"/>
    <dgm:cxn modelId="{9FCA71DE-D7AA-4C4D-A882-828E122431E7}" type="presParOf" srcId="{453F1187-43DF-4E67-BA3B-A2A212DA38E1}" destId="{9E5FB956-7AC2-428C-9E5A-2D4AB8AA39F1}" srcOrd="0" destOrd="0" presId="urn:microsoft.com/office/officeart/2005/8/layout/chevron2"/>
    <dgm:cxn modelId="{AD746ED4-F966-4E1E-A9B4-28F4B5101D7B}" type="presParOf" srcId="{453F1187-43DF-4E67-BA3B-A2A212DA38E1}" destId="{973EA70D-3674-40E0-8E4B-E1962F1A2E29}" srcOrd="1" destOrd="0" presId="urn:microsoft.com/office/officeart/2005/8/layout/chevron2"/>
    <dgm:cxn modelId="{7444CC4D-C5AF-4BED-A07A-3BD3363528FE}" type="presParOf" srcId="{A93A84E0-BE74-4595-8EBB-841525867A41}" destId="{CBCE946C-23D5-471F-BFEF-CDB109C7292A}" srcOrd="1" destOrd="0" presId="urn:microsoft.com/office/officeart/2005/8/layout/chevron2"/>
    <dgm:cxn modelId="{564529E3-6D0C-4659-9F92-59B6F242A6F5}" type="presParOf" srcId="{A93A84E0-BE74-4595-8EBB-841525867A41}" destId="{2A6210D1-7FCF-4B5A-859B-168D40A2BF33}" srcOrd="2" destOrd="0" presId="urn:microsoft.com/office/officeart/2005/8/layout/chevron2"/>
    <dgm:cxn modelId="{D84590E1-3CE9-4A44-A84F-24EE14DF5FF9}" type="presParOf" srcId="{2A6210D1-7FCF-4B5A-859B-168D40A2BF33}" destId="{8769497D-A7BC-45BA-A564-D33F255749B3}" srcOrd="0" destOrd="0" presId="urn:microsoft.com/office/officeart/2005/8/layout/chevron2"/>
    <dgm:cxn modelId="{F9CD54B2-435B-42AA-86CB-091FD946A5C2}" type="presParOf" srcId="{2A6210D1-7FCF-4B5A-859B-168D40A2BF33}" destId="{B7D214B9-D658-4DC4-9723-33D8CB775CD1}" srcOrd="1" destOrd="0" presId="urn:microsoft.com/office/officeart/2005/8/layout/chevron2"/>
    <dgm:cxn modelId="{D8DD92E0-13B6-475F-8CB7-9B10C2138C83}" type="presParOf" srcId="{A93A84E0-BE74-4595-8EBB-841525867A41}" destId="{7769071C-D16A-4F82-8023-11A6AFB5C7FD}" srcOrd="3" destOrd="0" presId="urn:microsoft.com/office/officeart/2005/8/layout/chevron2"/>
    <dgm:cxn modelId="{1AD12F80-1D43-424F-86C0-2B65B82242FE}" type="presParOf" srcId="{A93A84E0-BE74-4595-8EBB-841525867A41}" destId="{EF380AB7-41D7-4AB4-A6F2-5EE719D24CD8}" srcOrd="4" destOrd="0" presId="urn:microsoft.com/office/officeart/2005/8/layout/chevron2"/>
    <dgm:cxn modelId="{2DE47AF7-DA20-4A12-982B-326FD845708E}" type="presParOf" srcId="{EF380AB7-41D7-4AB4-A6F2-5EE719D24CD8}" destId="{AEDDA4B0-3470-4A35-A686-8F80257A484E}" srcOrd="0" destOrd="0" presId="urn:microsoft.com/office/officeart/2005/8/layout/chevron2"/>
    <dgm:cxn modelId="{B14FDF5E-18E3-49B9-AF7B-A220BDAB3F93}" type="presParOf" srcId="{EF380AB7-41D7-4AB4-A6F2-5EE719D24CD8}" destId="{91589E26-7E9B-40FD-8C98-C8A49A4A473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FB956-7AC2-428C-9E5A-2D4AB8AA39F1}">
      <dsp:nvSpPr>
        <dsp:cNvPr id="0" name=""/>
        <dsp:cNvSpPr/>
      </dsp:nvSpPr>
      <dsp:spPr>
        <a:xfrm rot="5400000">
          <a:off x="-203668" y="203847"/>
          <a:ext cx="1357787" cy="950450"/>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kern="1200" dirty="0" smtClean="0"/>
            <a:t>stage1</a:t>
          </a:r>
          <a:endParaRPr kumimoji="1" lang="ja-JP" altLang="en-US" sz="2200" kern="1200" dirty="0"/>
        </a:p>
      </dsp:txBody>
      <dsp:txXfrm rot="-5400000">
        <a:off x="1" y="475403"/>
        <a:ext cx="950450" cy="407337"/>
      </dsp:txXfrm>
    </dsp:sp>
    <dsp:sp modelId="{973EA70D-3674-40E0-8E4B-E1962F1A2E29}">
      <dsp:nvSpPr>
        <dsp:cNvPr id="0" name=""/>
        <dsp:cNvSpPr/>
      </dsp:nvSpPr>
      <dsp:spPr>
        <a:xfrm rot="5400000">
          <a:off x="5548919" y="-4598289"/>
          <a:ext cx="882561" cy="10079499"/>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弓の道具を知る</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弓の射方を知る</a:t>
          </a:r>
          <a:endParaRPr kumimoji="1" lang="ja-JP" altLang="en-US" sz="1500" kern="1200" dirty="0"/>
        </a:p>
      </dsp:txBody>
      <dsp:txXfrm rot="-5400000">
        <a:off x="950451" y="43262"/>
        <a:ext cx="10036416" cy="796395"/>
      </dsp:txXfrm>
    </dsp:sp>
    <dsp:sp modelId="{8769497D-A7BC-45BA-A564-D33F255749B3}">
      <dsp:nvSpPr>
        <dsp:cNvPr id="0" name=""/>
        <dsp:cNvSpPr/>
      </dsp:nvSpPr>
      <dsp:spPr>
        <a:xfrm rot="5400000">
          <a:off x="-203668" y="1363893"/>
          <a:ext cx="1357787" cy="950450"/>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kern="1200" dirty="0" smtClean="0"/>
            <a:t>stage2</a:t>
          </a:r>
          <a:endParaRPr kumimoji="1" lang="ja-JP" altLang="en-US" sz="2200" kern="1200" dirty="0"/>
        </a:p>
      </dsp:txBody>
      <dsp:txXfrm rot="-5400000">
        <a:off x="1" y="1635449"/>
        <a:ext cx="950450" cy="407337"/>
      </dsp:txXfrm>
    </dsp:sp>
    <dsp:sp modelId="{B7D214B9-D658-4DC4-9723-33D8CB775CD1}">
      <dsp:nvSpPr>
        <dsp:cNvPr id="0" name=""/>
        <dsp:cNvSpPr/>
      </dsp:nvSpPr>
      <dsp:spPr>
        <a:xfrm rot="5400000">
          <a:off x="5548919" y="-3438243"/>
          <a:ext cx="882561" cy="10079499"/>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安全運用・安全意識教習</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プラクティス実射訓練</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距離ターゲットでの基準点以上の成績を収めるまでこのステータスのまま</a:t>
          </a:r>
          <a:endParaRPr kumimoji="1" lang="ja-JP" altLang="en-US" sz="1500" kern="1200" dirty="0"/>
        </a:p>
      </dsp:txBody>
      <dsp:txXfrm rot="-5400000">
        <a:off x="950451" y="1203308"/>
        <a:ext cx="10036416" cy="796395"/>
      </dsp:txXfrm>
    </dsp:sp>
    <dsp:sp modelId="{AEDDA4B0-3470-4A35-A686-8F80257A484E}">
      <dsp:nvSpPr>
        <dsp:cNvPr id="0" name=""/>
        <dsp:cNvSpPr/>
      </dsp:nvSpPr>
      <dsp:spPr>
        <a:xfrm rot="5400000">
          <a:off x="-203668" y="2523939"/>
          <a:ext cx="1357787" cy="950450"/>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kern="1200" dirty="0" smtClean="0"/>
            <a:t>stage3</a:t>
          </a:r>
          <a:endParaRPr kumimoji="1" lang="ja-JP" altLang="en-US" sz="2200" kern="1200" dirty="0"/>
        </a:p>
      </dsp:txBody>
      <dsp:txXfrm rot="-5400000">
        <a:off x="1" y="2795495"/>
        <a:ext cx="950450" cy="407337"/>
      </dsp:txXfrm>
    </dsp:sp>
    <dsp:sp modelId="{91589E26-7E9B-40FD-8C98-C8A49A4A473A}">
      <dsp:nvSpPr>
        <dsp:cNvPr id="0" name=""/>
        <dsp:cNvSpPr/>
      </dsp:nvSpPr>
      <dsp:spPr>
        <a:xfrm rot="5400000">
          <a:off x="5548919" y="-2278197"/>
          <a:ext cx="882561" cy="10079499"/>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登録弓の購入（弓の登録を行い道具の管理を個人が意識し行うようにする為、購入時期がこの時点である必要はないが正会員登録には個人が保有する弓の存在を絶対とし会員登録と同時に登録も行う）</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正会員登録</a:t>
          </a:r>
          <a:endParaRPr kumimoji="1" lang="ja-JP" altLang="en-US" sz="1500" kern="1200" dirty="0"/>
        </a:p>
      </dsp:txBody>
      <dsp:txXfrm rot="-5400000">
        <a:off x="950451" y="2363354"/>
        <a:ext cx="10036416" cy="7963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2/17/2018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2/17/2018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2/17/2018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2/17/2018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2/17/2018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団体加入希望者の要求情報とその提供</a:t>
            </a:r>
            <a:r>
              <a:rPr kumimoji="1" lang="ja-JP" altLang="en-US" smtClean="0"/>
              <a:t>手法</a:t>
            </a:r>
            <a:r>
              <a:rPr kumimoji="1" lang="ja-JP" altLang="en-US" smtClean="0"/>
              <a:t>、</a:t>
            </a:r>
            <a:r>
              <a:rPr lang="ja-JP" altLang="en-US"/>
              <a:t>正会員</a:t>
            </a:r>
            <a:r>
              <a:rPr kumimoji="1" lang="ja-JP" altLang="en-US" smtClean="0"/>
              <a:t>までの</a:t>
            </a:r>
            <a:r>
              <a:rPr kumimoji="1" lang="ja-JP" altLang="en-US" smtClean="0"/>
              <a:t>シーケンス</a:t>
            </a:r>
            <a:r>
              <a:rPr kumimoji="1" lang="ja-JP" altLang="en-US" smtClean="0"/>
              <a:t>。</a:t>
            </a:r>
            <a:r>
              <a:rPr kumimoji="1" lang="en-US" altLang="ja-JP" smtClean="0"/>
              <a:t/>
            </a:r>
            <a:br>
              <a:rPr kumimoji="1" lang="en-US" altLang="ja-JP" smtClean="0"/>
            </a:br>
            <a:r>
              <a:rPr kumimoji="1" lang="ja-JP" altLang="en-US" smtClean="0"/>
              <a:t>教育</a:t>
            </a:r>
            <a:r>
              <a:rPr lang="ja-JP" altLang="en-US" smtClean="0"/>
              <a:t>活動による未来協力者の獲得。</a:t>
            </a:r>
            <a:endParaRPr kumimoji="1" lang="ja-JP" altLang="en-US" dirty="0"/>
          </a:p>
        </p:txBody>
      </p:sp>
    </p:spTree>
    <p:extLst>
      <p:ext uri="{BB962C8B-B14F-4D97-AF65-F5344CB8AC3E}">
        <p14:creationId xmlns:p14="http://schemas.microsoft.com/office/powerpoint/2010/main" val="217068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5046" y="1084912"/>
            <a:ext cx="11029616" cy="442832"/>
          </a:xfrm>
        </p:spPr>
        <p:txBody>
          <a:bodyPr>
            <a:normAutofit fontScale="90000"/>
          </a:bodyPr>
          <a:lstStyle/>
          <a:p>
            <a:r>
              <a:rPr kumimoji="1" lang="ja-JP" altLang="en-US" dirty="0" smtClean="0"/>
              <a:t>会員希望者の要求情報ユースケース</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8305" y="1823414"/>
            <a:ext cx="6715526" cy="5034585"/>
          </a:xfrm>
        </p:spPr>
      </p:pic>
      <p:sp>
        <p:nvSpPr>
          <p:cNvPr id="5" name="テキスト ボックス 4"/>
          <p:cNvSpPr txBox="1"/>
          <p:nvPr/>
        </p:nvSpPr>
        <p:spPr>
          <a:xfrm>
            <a:off x="508883" y="1971923"/>
            <a:ext cx="4659465" cy="3139321"/>
          </a:xfrm>
          <a:prstGeom prst="rect">
            <a:avLst/>
          </a:prstGeom>
          <a:noFill/>
        </p:spPr>
        <p:txBody>
          <a:bodyPr wrap="square" rtlCol="0">
            <a:spAutoFit/>
          </a:bodyPr>
          <a:lstStyle/>
          <a:p>
            <a:r>
              <a:rPr kumimoji="1" lang="ja-JP" altLang="en-US" dirty="0" smtClean="0"/>
              <a:t>アクター「会員希望者」の構成としては</a:t>
            </a:r>
            <a:endParaRPr kumimoji="1" lang="en-US" altLang="ja-JP" dirty="0" smtClean="0"/>
          </a:p>
          <a:p>
            <a:pPr marL="285750" indent="-285750">
              <a:buFont typeface="Wingdings" panose="05000000000000000000" pitchFamily="2" charset="2"/>
              <a:buChar char="l"/>
            </a:pPr>
            <a:r>
              <a:rPr kumimoji="1" lang="ja-JP" altLang="en-US" dirty="0" smtClean="0"/>
              <a:t>農業従事者</a:t>
            </a:r>
            <a:endParaRPr kumimoji="1" lang="en-US" altLang="ja-JP" dirty="0" smtClean="0"/>
          </a:p>
          <a:p>
            <a:pPr marL="285750" indent="-285750">
              <a:buFont typeface="Wingdings" panose="05000000000000000000" pitchFamily="2" charset="2"/>
              <a:buChar char="l"/>
            </a:pPr>
            <a:r>
              <a:rPr kumimoji="1" lang="ja-JP" altLang="en-US" dirty="0" smtClean="0"/>
              <a:t>既存競技アーチャー</a:t>
            </a:r>
            <a:endParaRPr kumimoji="1" lang="en-US" altLang="ja-JP" dirty="0" smtClean="0"/>
          </a:p>
          <a:p>
            <a:pPr marL="285750" indent="-285750">
              <a:buFont typeface="Wingdings" panose="05000000000000000000" pitchFamily="2" charset="2"/>
              <a:buChar char="l"/>
            </a:pPr>
            <a:r>
              <a:rPr kumimoji="1" lang="ja-JP" altLang="en-US" dirty="0" smtClean="0"/>
              <a:t>アウトドア関心者</a:t>
            </a:r>
            <a:endParaRPr kumimoji="1" lang="en-US" altLang="ja-JP" dirty="0" smtClean="0"/>
          </a:p>
          <a:p>
            <a:pPr marL="285750" indent="-285750">
              <a:buFont typeface="Wingdings" panose="05000000000000000000" pitchFamily="2" charset="2"/>
              <a:buChar char="l"/>
            </a:pPr>
            <a:r>
              <a:rPr kumimoji="1" lang="ja-JP" altLang="en-US" dirty="0"/>
              <a:t>単純</a:t>
            </a:r>
            <a:r>
              <a:rPr kumimoji="1" lang="ja-JP" altLang="en-US" dirty="0" smtClean="0"/>
              <a:t>なボウハンティング関心者</a:t>
            </a:r>
            <a:endParaRPr kumimoji="1" lang="en-US" altLang="ja-JP" dirty="0" smtClean="0"/>
          </a:p>
          <a:p>
            <a:pPr marL="285750" indent="-285750">
              <a:buFont typeface="Wingdings" panose="05000000000000000000" pitchFamily="2" charset="2"/>
              <a:buChar char="l"/>
            </a:pPr>
            <a:endParaRPr kumimoji="1" lang="en-US" altLang="ja-JP" dirty="0"/>
          </a:p>
          <a:p>
            <a:r>
              <a:rPr kumimoji="1" lang="ja-JP" altLang="en-US" dirty="0" smtClean="0"/>
              <a:t>と言った人物像が想定される。</a:t>
            </a:r>
            <a:endParaRPr kumimoji="1" lang="en-US" altLang="ja-JP" dirty="0" smtClean="0"/>
          </a:p>
          <a:p>
            <a:r>
              <a:rPr kumimoji="1" lang="ja-JP" altLang="en-US" dirty="0" smtClean="0"/>
              <a:t>この中でスムーズに従事者として活動出来うる存在は既存競技アーチャーのみであり、それ以外の対象には一定の技能を持たせる為の教育が必要とな</a:t>
            </a:r>
            <a:r>
              <a:rPr kumimoji="1" lang="ja-JP" altLang="en-US" dirty="0"/>
              <a:t>る</a:t>
            </a:r>
            <a:r>
              <a:rPr kumimoji="1" lang="ja-JP" altLang="en-US" dirty="0" smtClean="0"/>
              <a:t>。</a:t>
            </a:r>
            <a:endParaRPr kumimoji="1" lang="ja-JP" altLang="en-US" dirty="0"/>
          </a:p>
        </p:txBody>
      </p:sp>
    </p:spTree>
    <p:extLst>
      <p:ext uri="{BB962C8B-B14F-4D97-AF65-F5344CB8AC3E}">
        <p14:creationId xmlns:p14="http://schemas.microsoft.com/office/powerpoint/2010/main" val="329886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95733" y="1932658"/>
            <a:ext cx="5464378" cy="46197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dirty="0" smtClean="0"/>
              <a:t>希望者に提供すべき情報</a:t>
            </a:r>
            <a:r>
              <a:rPr kumimoji="1" lang="en-US" altLang="ja-JP" dirty="0" smtClean="0"/>
              <a:t/>
            </a:r>
            <a:br>
              <a:rPr kumimoji="1" lang="en-US" altLang="ja-JP" dirty="0" smtClean="0"/>
            </a:br>
            <a:r>
              <a:rPr lang="ja-JP" altLang="en-US" sz="1600" dirty="0" smtClean="0"/>
              <a:t>希望者が団体を知り、その活動に参加するための情報収集を円滑に行えるよう、その情報カテゴリーと手法を</a:t>
            </a:r>
            <a:r>
              <a:rPr lang="ja-JP" altLang="en-US" sz="1600" smtClean="0"/>
              <a:t>纏める</a:t>
            </a:r>
            <a:r>
              <a:rPr lang="ja-JP" altLang="en-US" sz="1600" smtClean="0"/>
              <a:t>。要求ユースケースより導き出される要求要素と相対するものである。</a:t>
            </a:r>
            <a:endParaRPr kumimoji="1" lang="ja-JP" altLang="en-US" sz="1600" dirty="0"/>
          </a:p>
        </p:txBody>
      </p:sp>
      <p:sp>
        <p:nvSpPr>
          <p:cNvPr id="5" name="フローチャート: 処理 4"/>
          <p:cNvSpPr/>
          <p:nvPr/>
        </p:nvSpPr>
        <p:spPr>
          <a:xfrm>
            <a:off x="581192" y="2051527"/>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団体プロフィール</a:t>
            </a:r>
            <a:endParaRPr kumimoji="1" lang="ja-JP" altLang="en-US" dirty="0"/>
          </a:p>
        </p:txBody>
      </p:sp>
      <p:sp>
        <p:nvSpPr>
          <p:cNvPr id="6" name="フローチャート: 処理 5"/>
          <p:cNvSpPr/>
          <p:nvPr/>
        </p:nvSpPr>
        <p:spPr>
          <a:xfrm>
            <a:off x="581192" y="2538050"/>
            <a:ext cx="2635857" cy="653335"/>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活動内容の紹介</a:t>
            </a:r>
            <a:endParaRPr kumimoji="1" lang="ja-JP" altLang="en-US" dirty="0"/>
          </a:p>
        </p:txBody>
      </p:sp>
      <p:sp>
        <p:nvSpPr>
          <p:cNvPr id="7" name="フローチャート: 処理 6"/>
          <p:cNvSpPr/>
          <p:nvPr/>
        </p:nvSpPr>
        <p:spPr>
          <a:xfrm>
            <a:off x="581194" y="3318634"/>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活象エリアと対照検索</a:t>
            </a:r>
            <a:endParaRPr kumimoji="1" lang="ja-JP" altLang="en-US" dirty="0"/>
          </a:p>
        </p:txBody>
      </p:sp>
      <p:sp>
        <p:nvSpPr>
          <p:cNvPr id="8" name="フローチャート: 処理 7"/>
          <p:cNvSpPr/>
          <p:nvPr/>
        </p:nvSpPr>
        <p:spPr>
          <a:xfrm>
            <a:off x="581193" y="3804793"/>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smtClean="0"/>
              <a:t>HELP</a:t>
            </a:r>
            <a:r>
              <a:rPr kumimoji="1" lang="ja-JP" altLang="en-US" dirty="0" smtClean="0"/>
              <a:t>・法理紹介</a:t>
            </a:r>
            <a:endParaRPr kumimoji="1" lang="ja-JP" altLang="en-US" dirty="0"/>
          </a:p>
        </p:txBody>
      </p:sp>
      <p:sp>
        <p:nvSpPr>
          <p:cNvPr id="9" name="フローチャート: 処理 8"/>
          <p:cNvSpPr/>
          <p:nvPr/>
        </p:nvSpPr>
        <p:spPr>
          <a:xfrm>
            <a:off x="581193" y="4314805"/>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入会</a:t>
            </a:r>
            <a:r>
              <a:rPr kumimoji="1" lang="ja-JP" altLang="en-US" dirty="0"/>
              <a:t>案内</a:t>
            </a:r>
          </a:p>
        </p:txBody>
      </p:sp>
      <p:sp>
        <p:nvSpPr>
          <p:cNvPr id="10" name="フローチャート: 処理 9"/>
          <p:cNvSpPr/>
          <p:nvPr/>
        </p:nvSpPr>
        <p:spPr>
          <a:xfrm>
            <a:off x="581192" y="4800964"/>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活動報告読み物</a:t>
            </a:r>
            <a:endParaRPr kumimoji="1" lang="ja-JP" altLang="en-US" dirty="0"/>
          </a:p>
        </p:txBody>
      </p:sp>
      <p:sp>
        <p:nvSpPr>
          <p:cNvPr id="11" name="フローチャート: 処理 10"/>
          <p:cNvSpPr/>
          <p:nvPr/>
        </p:nvSpPr>
        <p:spPr>
          <a:xfrm>
            <a:off x="6135755" y="4807831"/>
            <a:ext cx="2635857" cy="334353"/>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t>ブログ</a:t>
            </a:r>
            <a:endParaRPr kumimoji="1" lang="ja-JP" altLang="en-US" dirty="0"/>
          </a:p>
        </p:txBody>
      </p:sp>
      <p:cxnSp>
        <p:nvCxnSpPr>
          <p:cNvPr id="13" name="直線矢印コネクタ 12"/>
          <p:cNvCxnSpPr>
            <a:stCxn id="10" idx="3"/>
            <a:endCxn id="11" idx="1"/>
          </p:cNvCxnSpPr>
          <p:nvPr/>
        </p:nvCxnSpPr>
        <p:spPr>
          <a:xfrm>
            <a:off x="3217049" y="4968141"/>
            <a:ext cx="2918706"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処理 15"/>
          <p:cNvSpPr/>
          <p:nvPr/>
        </p:nvSpPr>
        <p:spPr>
          <a:xfrm>
            <a:off x="589143" y="5263270"/>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err="1" smtClean="0"/>
              <a:t>Howto</a:t>
            </a:r>
            <a:r>
              <a:rPr kumimoji="1" lang="ja-JP" altLang="en-US" dirty="0"/>
              <a:t> </a:t>
            </a:r>
            <a:r>
              <a:rPr kumimoji="1" lang="ja-JP" altLang="en-US" dirty="0" smtClean="0"/>
              <a:t> </a:t>
            </a:r>
            <a:r>
              <a:rPr kumimoji="1" lang="en-US" altLang="ja-JP" dirty="0" smtClean="0"/>
              <a:t>archery</a:t>
            </a:r>
            <a:endParaRPr kumimoji="1" lang="ja-JP" altLang="en-US" dirty="0"/>
          </a:p>
        </p:txBody>
      </p:sp>
      <p:sp>
        <p:nvSpPr>
          <p:cNvPr id="18" name="フローチャート: 処理 17"/>
          <p:cNvSpPr/>
          <p:nvPr/>
        </p:nvSpPr>
        <p:spPr>
          <a:xfrm>
            <a:off x="6135754" y="5270137"/>
            <a:ext cx="2635857" cy="334353"/>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アーチェリー道具</a:t>
            </a:r>
            <a:r>
              <a:rPr kumimoji="1" lang="ja-JP" altLang="en-US" dirty="0"/>
              <a:t>紹介</a:t>
            </a:r>
          </a:p>
        </p:txBody>
      </p:sp>
      <p:sp>
        <p:nvSpPr>
          <p:cNvPr id="19" name="フローチャート: 処理 18"/>
          <p:cNvSpPr/>
          <p:nvPr/>
        </p:nvSpPr>
        <p:spPr>
          <a:xfrm>
            <a:off x="6135753" y="5732441"/>
            <a:ext cx="2635857" cy="334353"/>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道具のメンテ等紹介</a:t>
            </a:r>
            <a:endParaRPr kumimoji="1" lang="ja-JP" altLang="en-US" dirty="0"/>
          </a:p>
        </p:txBody>
      </p:sp>
      <p:sp>
        <p:nvSpPr>
          <p:cNvPr id="20" name="フローチャート: 処理 19"/>
          <p:cNvSpPr/>
          <p:nvPr/>
        </p:nvSpPr>
        <p:spPr>
          <a:xfrm>
            <a:off x="6135753" y="6194745"/>
            <a:ext cx="2635857" cy="334353"/>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通信販売</a:t>
            </a:r>
            <a:r>
              <a:rPr kumimoji="1" lang="ja-JP" altLang="en-US" dirty="0"/>
              <a:t>案内</a:t>
            </a:r>
          </a:p>
        </p:txBody>
      </p:sp>
      <p:cxnSp>
        <p:nvCxnSpPr>
          <p:cNvPr id="21" name="直線矢印コネクタ 20"/>
          <p:cNvCxnSpPr>
            <a:stCxn id="16" idx="3"/>
            <a:endCxn id="18" idx="1"/>
          </p:cNvCxnSpPr>
          <p:nvPr/>
        </p:nvCxnSpPr>
        <p:spPr>
          <a:xfrm>
            <a:off x="3225000" y="5430447"/>
            <a:ext cx="2910754"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処理 24"/>
          <p:cNvSpPr/>
          <p:nvPr/>
        </p:nvSpPr>
        <p:spPr>
          <a:xfrm>
            <a:off x="589143" y="5789179"/>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射場</a:t>
            </a:r>
            <a:r>
              <a:rPr kumimoji="1" lang="ja-JP" altLang="en-US" dirty="0"/>
              <a:t>情報</a:t>
            </a:r>
          </a:p>
        </p:txBody>
      </p:sp>
      <p:cxnSp>
        <p:nvCxnSpPr>
          <p:cNvPr id="26" name="カギ線コネクタ 25"/>
          <p:cNvCxnSpPr>
            <a:endCxn id="11" idx="0"/>
          </p:cNvCxnSpPr>
          <p:nvPr/>
        </p:nvCxnSpPr>
        <p:spPr>
          <a:xfrm>
            <a:off x="3225000" y="3024618"/>
            <a:ext cx="4228684" cy="17832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フローチャート: 処理 28"/>
          <p:cNvSpPr/>
          <p:nvPr/>
        </p:nvSpPr>
        <p:spPr>
          <a:xfrm>
            <a:off x="6135753" y="3317708"/>
            <a:ext cx="2547071" cy="73269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err="1" smtClean="0"/>
              <a:t>Youtube</a:t>
            </a:r>
            <a:r>
              <a:rPr kumimoji="1" lang="ja-JP" altLang="en-US" dirty="0"/>
              <a:t>等</a:t>
            </a:r>
            <a:r>
              <a:rPr kumimoji="1" lang="ja-JP" altLang="en-US" dirty="0" smtClean="0"/>
              <a:t>の動画情報</a:t>
            </a:r>
            <a:r>
              <a:rPr kumimoji="1" lang="ja-JP" altLang="en-US" dirty="0"/>
              <a:t>チャンネル</a:t>
            </a:r>
          </a:p>
        </p:txBody>
      </p:sp>
      <p:cxnSp>
        <p:nvCxnSpPr>
          <p:cNvPr id="30" name="直線矢印コネクタ 29"/>
          <p:cNvCxnSpPr/>
          <p:nvPr/>
        </p:nvCxnSpPr>
        <p:spPr>
          <a:xfrm>
            <a:off x="7808839" y="4050401"/>
            <a:ext cx="0" cy="7569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フローチャート: 処理 39"/>
          <p:cNvSpPr/>
          <p:nvPr/>
        </p:nvSpPr>
        <p:spPr>
          <a:xfrm>
            <a:off x="3805898" y="2143199"/>
            <a:ext cx="1852326" cy="73269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駆除</a:t>
            </a:r>
            <a:r>
              <a:rPr kumimoji="1" lang="ja-JP" altLang="en-US" dirty="0"/>
              <a:t>活動</a:t>
            </a:r>
            <a:r>
              <a:rPr kumimoji="1" lang="ja-JP" altLang="en-US" dirty="0" smtClean="0"/>
              <a:t>の組織の仕組み紹介</a:t>
            </a:r>
            <a:endParaRPr kumimoji="1" lang="ja-JP" altLang="en-US" dirty="0"/>
          </a:p>
        </p:txBody>
      </p:sp>
      <p:cxnSp>
        <p:nvCxnSpPr>
          <p:cNvPr id="45" name="直線矢印コネクタ 44"/>
          <p:cNvCxnSpPr/>
          <p:nvPr/>
        </p:nvCxnSpPr>
        <p:spPr>
          <a:xfrm>
            <a:off x="3235687" y="2720732"/>
            <a:ext cx="570211" cy="8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8887903" y="4524658"/>
            <a:ext cx="3260034" cy="20313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kumimoji="1" lang="ja-JP" altLang="en-US" dirty="0" smtClean="0"/>
              <a:t>これらを</a:t>
            </a:r>
            <a:r>
              <a:rPr kumimoji="1" lang="en-US" altLang="ja-JP" dirty="0" smtClean="0"/>
              <a:t>WEB</a:t>
            </a:r>
            <a:r>
              <a:rPr kumimoji="1" lang="ja-JP" altLang="en-US" dirty="0" smtClean="0"/>
              <a:t>を利用しサイトを構築。</a:t>
            </a:r>
            <a:endParaRPr kumimoji="1" lang="en-US" altLang="ja-JP" dirty="0" smtClean="0"/>
          </a:p>
          <a:p>
            <a:r>
              <a:rPr kumimoji="1" lang="ja-JP" altLang="en-US" dirty="0" smtClean="0"/>
              <a:t>・ホームページ</a:t>
            </a:r>
            <a:endParaRPr kumimoji="1" lang="en-US" altLang="ja-JP" dirty="0" smtClean="0"/>
          </a:p>
          <a:p>
            <a:r>
              <a:rPr kumimoji="1" lang="ja-JP" altLang="en-US" dirty="0" smtClean="0"/>
              <a:t>・ブログ</a:t>
            </a:r>
            <a:endParaRPr kumimoji="1" lang="en-US" altLang="ja-JP" dirty="0" smtClean="0"/>
          </a:p>
          <a:p>
            <a:r>
              <a:rPr kumimoji="1" lang="ja-JP" altLang="en-US" dirty="0" smtClean="0"/>
              <a:t>・動画チャンネル</a:t>
            </a:r>
            <a:endParaRPr kumimoji="1" lang="en-US" altLang="ja-JP" dirty="0" smtClean="0"/>
          </a:p>
          <a:p>
            <a:r>
              <a:rPr kumimoji="1" lang="ja-JP" altLang="en-US" dirty="0" smtClean="0"/>
              <a:t>これらを相互連携することで</a:t>
            </a:r>
            <a:endParaRPr kumimoji="1" lang="en-US" altLang="ja-JP" dirty="0" smtClean="0"/>
          </a:p>
          <a:p>
            <a:r>
              <a:rPr kumimoji="1" lang="ja-JP" altLang="en-US" dirty="0" smtClean="0"/>
              <a:t>情報提供基地とする。</a:t>
            </a:r>
            <a:endParaRPr kumimoji="1" lang="ja-JP" altLang="en-US" dirty="0"/>
          </a:p>
        </p:txBody>
      </p:sp>
    </p:spTree>
    <p:extLst>
      <p:ext uri="{BB962C8B-B14F-4D97-AF65-F5344CB8AC3E}">
        <p14:creationId xmlns:p14="http://schemas.microsoft.com/office/powerpoint/2010/main" val="123365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希望者の正会員となるためのステータス遷移</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03653844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403405" y="5931673"/>
            <a:ext cx="10406185"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kumimoji="1" lang="ja-JP" altLang="en-US" smtClean="0"/>
              <a:t>会員が出動可能なステータスとなるには以上の過程を通過し必要スキルの認定がなされた後に</a:t>
            </a:r>
            <a:endParaRPr kumimoji="1" lang="en-US" altLang="ja-JP" smtClean="0"/>
          </a:p>
          <a:p>
            <a:r>
              <a:rPr kumimoji="1" lang="ja-JP" altLang="en-US" smtClean="0"/>
              <a:t>正会員とされる。</a:t>
            </a:r>
            <a:endParaRPr kumimoji="1" lang="ja-JP" altLang="en-US" sz="1800" kern="1200">
              <a:solidFill>
                <a:schemeClr val="tx1"/>
              </a:solidFill>
              <a:latin typeface="+mn-lt"/>
              <a:ea typeface="+mn-ea"/>
              <a:cs typeface="+mn-cs"/>
            </a:endParaRPr>
          </a:p>
        </p:txBody>
      </p:sp>
    </p:spTree>
    <p:extLst>
      <p:ext uri="{BB962C8B-B14F-4D97-AF65-F5344CB8AC3E}">
        <p14:creationId xmlns:p14="http://schemas.microsoft.com/office/powerpoint/2010/main" val="139585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食肉製品とする為の処置マニュアル化とワークショップイベント</a:t>
            </a:r>
            <a:endParaRPr kumimoji="1" lang="ja-JP" altLang="en-US"/>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mtClean="0"/>
              <a:t>獲得獣の解体を画一的に事故や危険な肉を生み出さないよう、その処置の講習会をワークショップイベントとして、外部参加者も含め執り行う。</a:t>
            </a:r>
            <a:endParaRPr kumimoji="1" lang="en-US" altLang="ja-JP"/>
          </a:p>
          <a:p>
            <a:pPr>
              <a:buFont typeface="Wingdings" panose="05000000000000000000" pitchFamily="2" charset="2"/>
              <a:buChar char="l"/>
            </a:pPr>
            <a:r>
              <a:rPr lang="ja-JP" altLang="en-US" smtClean="0"/>
              <a:t>このイベントによって食肉龍柱業・飲食業・メディア・第三者への活動広報を行えるようオープン参加なイベントする。</a:t>
            </a:r>
            <a:endParaRPr lang="en-US" altLang="ja-JP" smtClean="0"/>
          </a:p>
          <a:p>
            <a:pPr>
              <a:buFont typeface="Wingdings" panose="05000000000000000000" pitchFamily="2" charset="2"/>
              <a:buChar char="l"/>
            </a:pPr>
            <a:r>
              <a:rPr lang="ja-JP" altLang="en-US" smtClean="0"/>
              <a:t>この活動は会員の処置スキルの定着、活動報告、メディア取材、あらたな会員確保、市場開拓。の諸活動を内包するものである。</a:t>
            </a:r>
            <a:endParaRPr kumimoji="1" lang="en-US" altLang="ja-JP"/>
          </a:p>
          <a:p>
            <a:pPr marL="0" indent="0">
              <a:buNone/>
            </a:pPr>
            <a:endParaRPr kumimoji="1" lang="ja-JP" altLang="en-US"/>
          </a:p>
        </p:txBody>
      </p:sp>
    </p:spTree>
    <p:extLst>
      <p:ext uri="{BB962C8B-B14F-4D97-AF65-F5344CB8AC3E}">
        <p14:creationId xmlns:p14="http://schemas.microsoft.com/office/powerpoint/2010/main" val="2209547767"/>
      </p:ext>
    </p:extLst>
  </p:cSld>
  <p:clrMapOvr>
    <a:masterClrMapping/>
  </p:clrMapOvr>
</p:sld>
</file>

<file path=ppt/theme/theme1.xml><?xml version="1.0" encoding="utf-8"?>
<a:theme xmlns:a="http://schemas.openxmlformats.org/drawingml/2006/main" name="配当">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TM03457464[[fn=配当]]</Template>
  <TotalTime>9382</TotalTime>
  <Words>408</Words>
  <Application>Microsoft Office PowerPoint</Application>
  <PresentationFormat>ワイド画面</PresentationFormat>
  <Paragraphs>48</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Gill Sans MT</vt:lpstr>
      <vt:lpstr>HGｺﾞｼｯｸE</vt:lpstr>
      <vt:lpstr>Wingdings</vt:lpstr>
      <vt:lpstr>Wingdings 2</vt:lpstr>
      <vt:lpstr>配当</vt:lpstr>
      <vt:lpstr>団体加入希望者の要求情報とその提供手法、正会員までのシーケンス。 教育活動による未来協力者の獲得。</vt:lpstr>
      <vt:lpstr>会員希望者の要求情報ユースケース</vt:lpstr>
      <vt:lpstr>希望者に提供すべき情報 希望者が団体を知り、その活動に参加するための情報収集を円滑に行えるよう、その情報カテゴリーと手法を纏める。要求ユースケースより導き出される要求要素と相対するものである。</vt:lpstr>
      <vt:lpstr>希望者の正会員となるためのステータス遷移</vt:lpstr>
      <vt:lpstr>食肉製品とする為の処置マニュアル化とワークショップイベント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団体加入希望者の要求情報とその提供シーケンスの考察</dc:title>
  <dc:creator>user</dc:creator>
  <cp:lastModifiedBy>user</cp:lastModifiedBy>
  <cp:revision>17</cp:revision>
  <dcterms:created xsi:type="dcterms:W3CDTF">2018-02-13T10:34:02Z</dcterms:created>
  <dcterms:modified xsi:type="dcterms:W3CDTF">2018-02-22T09:27:57Z</dcterms:modified>
</cp:coreProperties>
</file>