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6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3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80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4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21E4-1027-473D-964A-9242D5A30F7B}" type="datetimeFigureOut">
              <a:rPr kumimoji="1" lang="ja-JP" altLang="en-US" smtClean="0"/>
              <a:t>2018/2/14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自治体・地主当依頼主と組織</a:t>
            </a:r>
            <a:r>
              <a:rPr kumimoji="1" lang="ja-JP" altLang="en-US" sz="3600" dirty="0" smtClean="0"/>
              <a:t>、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その</a:t>
            </a:r>
            <a:r>
              <a:rPr kumimoji="1" lang="ja-JP" altLang="en-US" sz="3600" dirty="0" smtClean="0"/>
              <a:t>会員</a:t>
            </a:r>
            <a:r>
              <a:rPr kumimoji="1" lang="ja-JP" altLang="en-US" sz="3600" dirty="0" smtClean="0"/>
              <a:t>との</a:t>
            </a:r>
            <a:r>
              <a:rPr kumimoji="1" lang="ja-JP" altLang="en-US" sz="3200" dirty="0" smtClean="0"/>
              <a:t>活動</a:t>
            </a:r>
            <a:r>
              <a:rPr kumimoji="1" lang="ja-JP" altLang="en-US" sz="3600" dirty="0" smtClean="0"/>
              <a:t>従事シーケンス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51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1085095" y="62499"/>
            <a:ext cx="285269" cy="383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地方自治体・地主等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796716" y="292769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flipH="1">
            <a:off x="2787315" y="320844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団体加入依頼</a:t>
            </a:r>
            <a:endParaRPr kumimoji="1" lang="ja-JP" altLang="en-US" sz="8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1796715" y="897366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 flipH="1">
            <a:off x="2695072" y="922555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スキル審査</a:t>
            </a:r>
            <a:endParaRPr kumimoji="1" lang="ja-JP" altLang="en-US" sz="8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1828801" y="1284492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 flipH="1">
            <a:off x="2727158" y="1309681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加入</a:t>
            </a:r>
            <a:r>
              <a:rPr kumimoji="1" lang="ja-JP" altLang="en-US" sz="800" dirty="0" smtClean="0"/>
              <a:t>承認</a:t>
            </a:r>
            <a:endParaRPr kumimoji="1" lang="ja-JP" altLang="en-US" sz="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796716" y="1870109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 flipH="1">
            <a:off x="2787315" y="1898184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出動地検索</a:t>
            </a:r>
            <a:endParaRPr kumimoji="1" lang="ja-JP" altLang="en-US" sz="800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 flipV="1">
            <a:off x="1796716" y="2362840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 flipH="1">
            <a:off x="2695073" y="2388029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依頼エリアと対照紹介情報</a:t>
            </a:r>
            <a:endParaRPr kumimoji="1" lang="ja-JP" altLang="en-US" sz="8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796716" y="2979490"/>
            <a:ext cx="9280358" cy="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 flipH="1">
            <a:off x="2787315" y="3007565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出動予定報告</a:t>
            </a:r>
            <a:endParaRPr kumimoji="1" lang="ja-JP" altLang="en-US" sz="800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1800727" y="3459137"/>
            <a:ext cx="9276347" cy="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flipH="1">
            <a:off x="2791326" y="3504779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結果報告</a:t>
            </a:r>
            <a:endParaRPr kumimoji="1" lang="ja-JP" altLang="en-US" sz="800" dirty="0"/>
          </a:p>
        </p:txBody>
      </p:sp>
      <p:sp>
        <p:nvSpPr>
          <p:cNvPr id="37" name="正方形/長方形 36"/>
          <p:cNvSpPr/>
          <p:nvPr/>
        </p:nvSpPr>
        <p:spPr>
          <a:xfrm>
            <a:off x="7916779" y="3900982"/>
            <a:ext cx="320772" cy="285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製品素材卸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食肉皮革等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804738" y="4443663"/>
            <a:ext cx="6047873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2795337" y="4490752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捕獲鳥獣の提供</a:t>
            </a:r>
            <a:endParaRPr kumimoji="1" lang="ja-JP" altLang="en-US" sz="800" dirty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804738" y="5019300"/>
            <a:ext cx="6112041" cy="2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2727157" y="5019300"/>
            <a:ext cx="24785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販売謝礼金</a:t>
            </a:r>
            <a:endParaRPr kumimoji="1" lang="ja-JP" altLang="en-US" sz="8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828801" y="3821054"/>
            <a:ext cx="9248273" cy="14839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flipH="1">
            <a:off x="2751220" y="3821053"/>
            <a:ext cx="24785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駆除</a:t>
            </a:r>
            <a:r>
              <a:rPr lang="ja-JP" altLang="en-US" sz="800" dirty="0"/>
              <a:t>奨励</a:t>
            </a:r>
            <a:r>
              <a:rPr kumimoji="1" lang="ja-JP" altLang="en-US" sz="800" dirty="0" smtClean="0"/>
              <a:t>金</a:t>
            </a:r>
            <a:endParaRPr kumimoji="1" lang="ja-JP" altLang="en-US" sz="800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6529138" y="158052"/>
            <a:ext cx="4547936" cy="2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 flipH="1">
            <a:off x="7547811" y="183673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駆除</a:t>
            </a:r>
            <a:r>
              <a:rPr lang="ja-JP" altLang="en-US" sz="800" dirty="0"/>
              <a:t>依頼</a:t>
            </a:r>
            <a:endParaRPr kumimoji="1" lang="ja-JP" altLang="en-US" sz="800" dirty="0"/>
          </a:p>
        </p:txBody>
      </p:sp>
      <p:sp>
        <p:nvSpPr>
          <p:cNvPr id="8" name="正方形/長方形 7"/>
          <p:cNvSpPr/>
          <p:nvPr/>
        </p:nvSpPr>
        <p:spPr>
          <a:xfrm>
            <a:off x="6256421" y="80210"/>
            <a:ext cx="240632" cy="669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団体組織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 flipV="1">
            <a:off x="6497053" y="5868063"/>
            <a:ext cx="1419726" cy="30484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 flipH="1">
            <a:off x="6681352" y="5936997"/>
            <a:ext cx="105112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製品情報</a:t>
            </a:r>
            <a:endParaRPr kumimoji="1" lang="ja-JP" altLang="en-US" sz="800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4592522" y="5936997"/>
            <a:ext cx="1631814" cy="534835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3940548" y="6475982"/>
            <a:ext cx="127186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EC</a:t>
            </a:r>
            <a:r>
              <a:rPr kumimoji="1" lang="ja-JP" altLang="en-US" sz="800" dirty="0" smtClean="0"/>
              <a:t>販売</a:t>
            </a:r>
            <a:endParaRPr kumimoji="1" lang="ja-JP" altLang="en-US" sz="8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548062" y="292769"/>
            <a:ext cx="248653" cy="1015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仮</a:t>
            </a:r>
            <a:r>
              <a:rPr kumimoji="1" lang="ja-JP" altLang="en-US" dirty="0" smtClean="0"/>
              <a:t>加入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548062" y="1321567"/>
            <a:ext cx="260686" cy="543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団体会員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548062" y="62499"/>
            <a:ext cx="260686" cy="2291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 flipV="1">
            <a:off x="1796715" y="580777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flipH="1">
            <a:off x="2695072" y="605966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加入者</a:t>
            </a:r>
            <a:r>
              <a:rPr kumimoji="1" lang="en-US" altLang="ja-JP" sz="800" dirty="0" smtClean="0"/>
              <a:t>ID</a:t>
            </a:r>
            <a:r>
              <a:rPr kumimoji="1" lang="ja-JP" altLang="en-US" sz="800" dirty="0" smtClean="0"/>
              <a:t>付与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1941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63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自治体・地主当依頼主と組織、 その会員との活動従事シーケンス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7</cp:revision>
  <dcterms:created xsi:type="dcterms:W3CDTF">2018-02-13T03:30:13Z</dcterms:created>
  <dcterms:modified xsi:type="dcterms:W3CDTF">2018-02-14T09:42:51Z</dcterms:modified>
</cp:coreProperties>
</file>