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224D7-9BD9-4940-8E5A-E2435C85DBD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F6A1B9A1-493B-4206-BC9C-83FA505ACD5D}">
      <dgm:prSet phldrT="[テキスト]"/>
      <dgm:spPr/>
      <dgm:t>
        <a:bodyPr/>
        <a:lstStyle/>
        <a:p>
          <a:r>
            <a:rPr kumimoji="1" lang="en-US" altLang="ja-JP" dirty="0" smtClean="0"/>
            <a:t>stage1</a:t>
          </a:r>
          <a:endParaRPr kumimoji="1" lang="ja-JP" altLang="en-US" dirty="0"/>
        </a:p>
      </dgm:t>
    </dgm:pt>
    <dgm:pt modelId="{DAA7BFFC-9CAA-4739-A09F-DDF4DF2AA17F}" type="parTrans" cxnId="{96E0EFD4-1F7F-41A6-A83D-F54CFACD23D9}">
      <dgm:prSet/>
      <dgm:spPr/>
      <dgm:t>
        <a:bodyPr/>
        <a:lstStyle/>
        <a:p>
          <a:endParaRPr kumimoji="1" lang="ja-JP" altLang="en-US"/>
        </a:p>
      </dgm:t>
    </dgm:pt>
    <dgm:pt modelId="{3523C0E9-35D8-4A57-8158-B9A36DF564B5}" type="sibTrans" cxnId="{96E0EFD4-1F7F-41A6-A83D-F54CFACD23D9}">
      <dgm:prSet/>
      <dgm:spPr/>
      <dgm:t>
        <a:bodyPr/>
        <a:lstStyle/>
        <a:p>
          <a:endParaRPr kumimoji="1" lang="ja-JP" altLang="en-US"/>
        </a:p>
      </dgm:t>
    </dgm:pt>
    <dgm:pt modelId="{7C66F97A-4610-4A40-9CAB-2D2C9E9E3B5B}">
      <dgm:prSet phldrT="[テキスト]"/>
      <dgm:spPr/>
      <dgm:t>
        <a:bodyPr/>
        <a:lstStyle/>
        <a:p>
          <a:r>
            <a:rPr kumimoji="1" lang="ja-JP" altLang="en-US" dirty="0" smtClean="0"/>
            <a:t>弓の道具を知る</a:t>
          </a:r>
          <a:endParaRPr kumimoji="1" lang="ja-JP" altLang="en-US" dirty="0"/>
        </a:p>
      </dgm:t>
    </dgm:pt>
    <dgm:pt modelId="{62649351-2CA6-4467-8E07-BED1B16A8C23}" type="parTrans" cxnId="{D1574F23-3634-417F-9EA2-5B01609DC213}">
      <dgm:prSet/>
      <dgm:spPr/>
      <dgm:t>
        <a:bodyPr/>
        <a:lstStyle/>
        <a:p>
          <a:endParaRPr kumimoji="1" lang="ja-JP" altLang="en-US"/>
        </a:p>
      </dgm:t>
    </dgm:pt>
    <dgm:pt modelId="{BBDE3FA5-69F0-4FEC-AC63-E5E6504B739E}" type="sibTrans" cxnId="{D1574F23-3634-417F-9EA2-5B01609DC213}">
      <dgm:prSet/>
      <dgm:spPr/>
      <dgm:t>
        <a:bodyPr/>
        <a:lstStyle/>
        <a:p>
          <a:endParaRPr kumimoji="1" lang="ja-JP" altLang="en-US"/>
        </a:p>
      </dgm:t>
    </dgm:pt>
    <dgm:pt modelId="{93FAE4E1-CCE2-4A6E-AE9F-F6133C5F5D14}">
      <dgm:prSet phldrT="[テキスト]"/>
      <dgm:spPr/>
      <dgm:t>
        <a:bodyPr/>
        <a:lstStyle/>
        <a:p>
          <a:r>
            <a:rPr kumimoji="1" lang="ja-JP" altLang="en-US" dirty="0" smtClean="0"/>
            <a:t>弓の射方を知る</a:t>
          </a:r>
          <a:endParaRPr kumimoji="1" lang="ja-JP" altLang="en-US" dirty="0"/>
        </a:p>
      </dgm:t>
    </dgm:pt>
    <dgm:pt modelId="{369D0F08-3E37-4212-B282-E2FDD43C1228}" type="parTrans" cxnId="{A37DD7F7-3400-4284-994F-049B237F5B3C}">
      <dgm:prSet/>
      <dgm:spPr/>
      <dgm:t>
        <a:bodyPr/>
        <a:lstStyle/>
        <a:p>
          <a:endParaRPr kumimoji="1" lang="ja-JP" altLang="en-US"/>
        </a:p>
      </dgm:t>
    </dgm:pt>
    <dgm:pt modelId="{AED14910-ADB3-4C7C-866F-7F3D11293EB7}" type="sibTrans" cxnId="{A37DD7F7-3400-4284-994F-049B237F5B3C}">
      <dgm:prSet/>
      <dgm:spPr/>
      <dgm:t>
        <a:bodyPr/>
        <a:lstStyle/>
        <a:p>
          <a:endParaRPr kumimoji="1" lang="ja-JP" altLang="en-US"/>
        </a:p>
      </dgm:t>
    </dgm:pt>
    <dgm:pt modelId="{B68B495F-8CA3-42AE-8005-231FBDEB91DD}">
      <dgm:prSet phldrT="[テキスト]"/>
      <dgm:spPr/>
      <dgm:t>
        <a:bodyPr/>
        <a:lstStyle/>
        <a:p>
          <a:r>
            <a:rPr kumimoji="1" lang="en-US" altLang="ja-JP" dirty="0" smtClean="0"/>
            <a:t>stage2</a:t>
          </a:r>
          <a:endParaRPr kumimoji="1" lang="ja-JP" altLang="en-US" dirty="0"/>
        </a:p>
      </dgm:t>
    </dgm:pt>
    <dgm:pt modelId="{981ADE88-C948-4837-AC22-84FD2E4283D2}" type="parTrans" cxnId="{88E94D91-C13E-4EB7-B98F-082005DB6584}">
      <dgm:prSet/>
      <dgm:spPr/>
      <dgm:t>
        <a:bodyPr/>
        <a:lstStyle/>
        <a:p>
          <a:endParaRPr kumimoji="1" lang="ja-JP" altLang="en-US"/>
        </a:p>
      </dgm:t>
    </dgm:pt>
    <dgm:pt modelId="{A9113B31-F9EA-4606-B7D9-320E03152AE0}" type="sibTrans" cxnId="{88E94D91-C13E-4EB7-B98F-082005DB6584}">
      <dgm:prSet/>
      <dgm:spPr/>
      <dgm:t>
        <a:bodyPr/>
        <a:lstStyle/>
        <a:p>
          <a:endParaRPr kumimoji="1" lang="ja-JP" altLang="en-US"/>
        </a:p>
      </dgm:t>
    </dgm:pt>
    <dgm:pt modelId="{A1AAF87A-CE45-4251-804A-914D419FA9DB}">
      <dgm:prSet phldrT="[テキスト]"/>
      <dgm:spPr/>
      <dgm:t>
        <a:bodyPr/>
        <a:lstStyle/>
        <a:p>
          <a:r>
            <a:rPr kumimoji="1" lang="ja-JP" altLang="en-US" dirty="0" smtClean="0"/>
            <a:t>安全運用・安全意識教習</a:t>
          </a:r>
          <a:endParaRPr kumimoji="1" lang="ja-JP" altLang="en-US" dirty="0"/>
        </a:p>
      </dgm:t>
    </dgm:pt>
    <dgm:pt modelId="{C931B8A7-48F4-46B8-BED8-7EE144158B99}" type="parTrans" cxnId="{9D5BA0A9-6A7C-4537-AF81-6DFC80B3289F}">
      <dgm:prSet/>
      <dgm:spPr/>
      <dgm:t>
        <a:bodyPr/>
        <a:lstStyle/>
        <a:p>
          <a:endParaRPr kumimoji="1" lang="ja-JP" altLang="en-US"/>
        </a:p>
      </dgm:t>
    </dgm:pt>
    <dgm:pt modelId="{04F6AD62-77F9-4574-AF3C-0D60429CE95F}" type="sibTrans" cxnId="{9D5BA0A9-6A7C-4537-AF81-6DFC80B3289F}">
      <dgm:prSet/>
      <dgm:spPr/>
      <dgm:t>
        <a:bodyPr/>
        <a:lstStyle/>
        <a:p>
          <a:endParaRPr kumimoji="1" lang="ja-JP" altLang="en-US"/>
        </a:p>
      </dgm:t>
    </dgm:pt>
    <dgm:pt modelId="{6E992161-EDA7-47E1-ABF7-BF1508479FCF}">
      <dgm:prSet phldrT="[テキスト]"/>
      <dgm:spPr/>
      <dgm:t>
        <a:bodyPr/>
        <a:lstStyle/>
        <a:p>
          <a:r>
            <a:rPr kumimoji="1" lang="ja-JP" altLang="en-US" dirty="0" smtClean="0"/>
            <a:t>プラクティス実射訓練</a:t>
          </a:r>
          <a:endParaRPr kumimoji="1" lang="ja-JP" altLang="en-US" dirty="0"/>
        </a:p>
      </dgm:t>
    </dgm:pt>
    <dgm:pt modelId="{55A00948-0B0C-4E8A-929E-2FFA603949F9}" type="parTrans" cxnId="{1B2D1699-CCAC-4993-BDE0-B80C1067EFA5}">
      <dgm:prSet/>
      <dgm:spPr/>
      <dgm:t>
        <a:bodyPr/>
        <a:lstStyle/>
        <a:p>
          <a:endParaRPr kumimoji="1" lang="ja-JP" altLang="en-US"/>
        </a:p>
      </dgm:t>
    </dgm:pt>
    <dgm:pt modelId="{F29B8AAF-0FA1-4DC9-B7E5-541DEEAB4BE8}" type="sibTrans" cxnId="{1B2D1699-CCAC-4993-BDE0-B80C1067EFA5}">
      <dgm:prSet/>
      <dgm:spPr/>
      <dgm:t>
        <a:bodyPr/>
        <a:lstStyle/>
        <a:p>
          <a:endParaRPr kumimoji="1" lang="ja-JP" altLang="en-US"/>
        </a:p>
      </dgm:t>
    </dgm:pt>
    <dgm:pt modelId="{2EBF2D0D-84B0-47F9-AF31-9E16017EF9B2}">
      <dgm:prSet phldrT="[テキスト]"/>
      <dgm:spPr/>
      <dgm:t>
        <a:bodyPr/>
        <a:lstStyle/>
        <a:p>
          <a:r>
            <a:rPr kumimoji="1" lang="en-US" altLang="ja-JP" dirty="0" smtClean="0"/>
            <a:t>stage3</a:t>
          </a:r>
          <a:endParaRPr kumimoji="1" lang="ja-JP" altLang="en-US" dirty="0"/>
        </a:p>
      </dgm:t>
    </dgm:pt>
    <dgm:pt modelId="{BCBD34FF-3DE9-491E-B4DF-03936A2D3418}" type="parTrans" cxnId="{FF6E820F-E2EC-486C-8B92-745EE5D8647F}">
      <dgm:prSet/>
      <dgm:spPr/>
      <dgm:t>
        <a:bodyPr/>
        <a:lstStyle/>
        <a:p>
          <a:endParaRPr kumimoji="1" lang="ja-JP" altLang="en-US"/>
        </a:p>
      </dgm:t>
    </dgm:pt>
    <dgm:pt modelId="{73A14116-D977-4097-8595-8D7233EA063C}" type="sibTrans" cxnId="{FF6E820F-E2EC-486C-8B92-745EE5D8647F}">
      <dgm:prSet/>
      <dgm:spPr/>
      <dgm:t>
        <a:bodyPr/>
        <a:lstStyle/>
        <a:p>
          <a:endParaRPr kumimoji="1" lang="ja-JP" altLang="en-US"/>
        </a:p>
      </dgm:t>
    </dgm:pt>
    <dgm:pt modelId="{0412EEBD-51CF-4AB7-9CE7-E0488A898BC9}">
      <dgm:prSet phldrT="[テキスト]"/>
      <dgm:spPr/>
      <dgm:t>
        <a:bodyPr/>
        <a:lstStyle/>
        <a:p>
          <a:r>
            <a:rPr kumimoji="1" lang="ja-JP" altLang="en-US" dirty="0" smtClean="0"/>
            <a:t>弓の本購入（弓の登録を行い道具の管理を個人が意識できるようにする為この時点である必要はないが正会員登録には個人が保有する弓の存在を絶対とし会員登録と同時に登録も行う）</a:t>
          </a:r>
          <a:endParaRPr kumimoji="1" lang="ja-JP" altLang="en-US" dirty="0"/>
        </a:p>
      </dgm:t>
    </dgm:pt>
    <dgm:pt modelId="{706D2090-41BD-4E09-BA9C-A0ED880D68E1}" type="parTrans" cxnId="{17853C88-A436-4375-A122-CAC9923D1D7C}">
      <dgm:prSet/>
      <dgm:spPr/>
      <dgm:t>
        <a:bodyPr/>
        <a:lstStyle/>
        <a:p>
          <a:endParaRPr kumimoji="1" lang="ja-JP" altLang="en-US"/>
        </a:p>
      </dgm:t>
    </dgm:pt>
    <dgm:pt modelId="{AC47EA29-6264-43B4-9652-FB384F676026}" type="sibTrans" cxnId="{17853C88-A436-4375-A122-CAC9923D1D7C}">
      <dgm:prSet/>
      <dgm:spPr/>
      <dgm:t>
        <a:bodyPr/>
        <a:lstStyle/>
        <a:p>
          <a:endParaRPr kumimoji="1" lang="ja-JP" altLang="en-US"/>
        </a:p>
      </dgm:t>
    </dgm:pt>
    <dgm:pt modelId="{96B0CA7B-F48E-4EAE-AA2A-789CD642FB37}">
      <dgm:prSet phldrT="[テキスト]"/>
      <dgm:spPr/>
      <dgm:t>
        <a:bodyPr/>
        <a:lstStyle/>
        <a:p>
          <a:r>
            <a:rPr kumimoji="1" lang="ja-JP" altLang="en-US" dirty="0" smtClean="0"/>
            <a:t>正会員登録</a:t>
          </a:r>
          <a:endParaRPr kumimoji="1" lang="ja-JP" altLang="en-US" dirty="0"/>
        </a:p>
      </dgm:t>
    </dgm:pt>
    <dgm:pt modelId="{402AF4F0-BB8B-4A93-B968-83C3AA6B18A7}" type="parTrans" cxnId="{CE9B4239-6478-4A6C-9E2F-D2CA3CD68DD0}">
      <dgm:prSet/>
      <dgm:spPr/>
      <dgm:t>
        <a:bodyPr/>
        <a:lstStyle/>
        <a:p>
          <a:endParaRPr kumimoji="1" lang="ja-JP" altLang="en-US"/>
        </a:p>
      </dgm:t>
    </dgm:pt>
    <dgm:pt modelId="{B64B8A17-E449-448D-A26D-99AB5841FD97}" type="sibTrans" cxnId="{CE9B4239-6478-4A6C-9E2F-D2CA3CD68DD0}">
      <dgm:prSet/>
      <dgm:spPr/>
      <dgm:t>
        <a:bodyPr/>
        <a:lstStyle/>
        <a:p>
          <a:endParaRPr kumimoji="1" lang="ja-JP" altLang="en-US"/>
        </a:p>
      </dgm:t>
    </dgm:pt>
    <dgm:pt modelId="{62E4A33A-22D5-40A2-A8AC-8BE9AF48E046}">
      <dgm:prSet phldrT="[テキスト]"/>
      <dgm:spPr/>
      <dgm:t>
        <a:bodyPr/>
        <a:lstStyle/>
        <a:p>
          <a:r>
            <a:rPr kumimoji="1" lang="ja-JP" altLang="en-US" dirty="0" smtClean="0"/>
            <a:t>距離ターゲットでの基準点以上の成績を収めるまでこのステータスのまま</a:t>
          </a:r>
          <a:endParaRPr kumimoji="1" lang="ja-JP" altLang="en-US" dirty="0"/>
        </a:p>
      </dgm:t>
    </dgm:pt>
    <dgm:pt modelId="{A695E6A4-F45C-4238-A6A3-28EA3719E8CC}" type="parTrans" cxnId="{1C01D3D0-2644-403C-A459-58CDAFF6444F}">
      <dgm:prSet/>
      <dgm:spPr/>
      <dgm:t>
        <a:bodyPr/>
        <a:lstStyle/>
        <a:p>
          <a:endParaRPr kumimoji="1" lang="ja-JP" altLang="en-US"/>
        </a:p>
      </dgm:t>
    </dgm:pt>
    <dgm:pt modelId="{99AE24CC-48E5-465C-9B33-A6F83D5252FC}" type="sibTrans" cxnId="{1C01D3D0-2644-403C-A459-58CDAFF6444F}">
      <dgm:prSet/>
      <dgm:spPr/>
      <dgm:t>
        <a:bodyPr/>
        <a:lstStyle/>
        <a:p>
          <a:endParaRPr kumimoji="1" lang="ja-JP" altLang="en-US"/>
        </a:p>
      </dgm:t>
    </dgm:pt>
    <dgm:pt modelId="{A93A84E0-BE74-4595-8EBB-841525867A41}" type="pres">
      <dgm:prSet presAssocID="{DF0224D7-9BD9-4940-8E5A-E2435C85DBDC}" presName="linearFlow" presStyleCnt="0">
        <dgm:presLayoutVars>
          <dgm:dir/>
          <dgm:animLvl val="lvl"/>
          <dgm:resizeHandles val="exact"/>
        </dgm:presLayoutVars>
      </dgm:prSet>
      <dgm:spPr/>
    </dgm:pt>
    <dgm:pt modelId="{453F1187-43DF-4E67-BA3B-A2A212DA38E1}" type="pres">
      <dgm:prSet presAssocID="{F6A1B9A1-493B-4206-BC9C-83FA505ACD5D}" presName="composite" presStyleCnt="0"/>
      <dgm:spPr/>
    </dgm:pt>
    <dgm:pt modelId="{9E5FB956-7AC2-428C-9E5A-2D4AB8AA39F1}" type="pres">
      <dgm:prSet presAssocID="{F6A1B9A1-493B-4206-BC9C-83FA505ACD5D}" presName="parentText" presStyleLbl="alignNode1" presStyleIdx="0" presStyleCnt="3">
        <dgm:presLayoutVars>
          <dgm:chMax val="1"/>
          <dgm:bulletEnabled val="1"/>
        </dgm:presLayoutVars>
      </dgm:prSet>
      <dgm:spPr/>
    </dgm:pt>
    <dgm:pt modelId="{973EA70D-3674-40E0-8E4B-E1962F1A2E29}" type="pres">
      <dgm:prSet presAssocID="{F6A1B9A1-493B-4206-BC9C-83FA505ACD5D}" presName="descendantText" presStyleLbl="alignAcc1" presStyleIdx="0" presStyleCnt="3">
        <dgm:presLayoutVars>
          <dgm:bulletEnabled val="1"/>
        </dgm:presLayoutVars>
      </dgm:prSet>
      <dgm:spPr/>
    </dgm:pt>
    <dgm:pt modelId="{CBCE946C-23D5-471F-BFEF-CDB109C7292A}" type="pres">
      <dgm:prSet presAssocID="{3523C0E9-35D8-4A57-8158-B9A36DF564B5}" presName="sp" presStyleCnt="0"/>
      <dgm:spPr/>
    </dgm:pt>
    <dgm:pt modelId="{2A6210D1-7FCF-4B5A-859B-168D40A2BF33}" type="pres">
      <dgm:prSet presAssocID="{B68B495F-8CA3-42AE-8005-231FBDEB91DD}" presName="composite" presStyleCnt="0"/>
      <dgm:spPr/>
    </dgm:pt>
    <dgm:pt modelId="{8769497D-A7BC-45BA-A564-D33F255749B3}" type="pres">
      <dgm:prSet presAssocID="{B68B495F-8CA3-42AE-8005-231FBDEB91DD}" presName="parentText" presStyleLbl="alignNode1" presStyleIdx="1" presStyleCnt="3">
        <dgm:presLayoutVars>
          <dgm:chMax val="1"/>
          <dgm:bulletEnabled val="1"/>
        </dgm:presLayoutVars>
      </dgm:prSet>
      <dgm:spPr/>
    </dgm:pt>
    <dgm:pt modelId="{B7D214B9-D658-4DC4-9723-33D8CB775CD1}" type="pres">
      <dgm:prSet presAssocID="{B68B495F-8CA3-42AE-8005-231FBDEB91DD}" presName="descendantText" presStyleLbl="alignAcc1" presStyleIdx="1" presStyleCnt="3">
        <dgm:presLayoutVars>
          <dgm:bulletEnabled val="1"/>
        </dgm:presLayoutVars>
      </dgm:prSet>
      <dgm:spPr/>
      <dgm:t>
        <a:bodyPr/>
        <a:lstStyle/>
        <a:p>
          <a:endParaRPr kumimoji="1" lang="ja-JP" altLang="en-US"/>
        </a:p>
      </dgm:t>
    </dgm:pt>
    <dgm:pt modelId="{7769071C-D16A-4F82-8023-11A6AFB5C7FD}" type="pres">
      <dgm:prSet presAssocID="{A9113B31-F9EA-4606-B7D9-320E03152AE0}" presName="sp" presStyleCnt="0"/>
      <dgm:spPr/>
    </dgm:pt>
    <dgm:pt modelId="{EF380AB7-41D7-4AB4-A6F2-5EE719D24CD8}" type="pres">
      <dgm:prSet presAssocID="{2EBF2D0D-84B0-47F9-AF31-9E16017EF9B2}" presName="composite" presStyleCnt="0"/>
      <dgm:spPr/>
    </dgm:pt>
    <dgm:pt modelId="{AEDDA4B0-3470-4A35-A686-8F80257A484E}" type="pres">
      <dgm:prSet presAssocID="{2EBF2D0D-84B0-47F9-AF31-9E16017EF9B2}" presName="parentText" presStyleLbl="alignNode1" presStyleIdx="2" presStyleCnt="3">
        <dgm:presLayoutVars>
          <dgm:chMax val="1"/>
          <dgm:bulletEnabled val="1"/>
        </dgm:presLayoutVars>
      </dgm:prSet>
      <dgm:spPr/>
    </dgm:pt>
    <dgm:pt modelId="{91589E26-7E9B-40FD-8C98-C8A49A4A473A}" type="pres">
      <dgm:prSet presAssocID="{2EBF2D0D-84B0-47F9-AF31-9E16017EF9B2}" presName="descendantText" presStyleLbl="alignAcc1" presStyleIdx="2" presStyleCnt="3">
        <dgm:presLayoutVars>
          <dgm:bulletEnabled val="1"/>
        </dgm:presLayoutVars>
      </dgm:prSet>
      <dgm:spPr/>
      <dgm:t>
        <a:bodyPr/>
        <a:lstStyle/>
        <a:p>
          <a:endParaRPr kumimoji="1" lang="ja-JP" altLang="en-US"/>
        </a:p>
      </dgm:t>
    </dgm:pt>
  </dgm:ptLst>
  <dgm:cxnLst>
    <dgm:cxn modelId="{2CED70BD-992E-4F7A-B78B-E9AAE00DD378}" type="presOf" srcId="{7C66F97A-4610-4A40-9CAB-2D2C9E9E3B5B}" destId="{973EA70D-3674-40E0-8E4B-E1962F1A2E29}" srcOrd="0" destOrd="0" presId="urn:microsoft.com/office/officeart/2005/8/layout/chevron2"/>
    <dgm:cxn modelId="{A37DD7F7-3400-4284-994F-049B237F5B3C}" srcId="{F6A1B9A1-493B-4206-BC9C-83FA505ACD5D}" destId="{93FAE4E1-CCE2-4A6E-AE9F-F6133C5F5D14}" srcOrd="1" destOrd="0" parTransId="{369D0F08-3E37-4212-B282-E2FDD43C1228}" sibTransId="{AED14910-ADB3-4C7C-866F-7F3D11293EB7}"/>
    <dgm:cxn modelId="{05B9E466-3CCD-46E2-A08C-3A7BE9444DFE}" type="presOf" srcId="{93FAE4E1-CCE2-4A6E-AE9F-F6133C5F5D14}" destId="{973EA70D-3674-40E0-8E4B-E1962F1A2E29}" srcOrd="0" destOrd="1" presId="urn:microsoft.com/office/officeart/2005/8/layout/chevron2"/>
    <dgm:cxn modelId="{FF6E820F-E2EC-486C-8B92-745EE5D8647F}" srcId="{DF0224D7-9BD9-4940-8E5A-E2435C85DBDC}" destId="{2EBF2D0D-84B0-47F9-AF31-9E16017EF9B2}" srcOrd="2" destOrd="0" parTransId="{BCBD34FF-3DE9-491E-B4DF-03936A2D3418}" sibTransId="{73A14116-D977-4097-8595-8D7233EA063C}"/>
    <dgm:cxn modelId="{88E94D91-C13E-4EB7-B98F-082005DB6584}" srcId="{DF0224D7-9BD9-4940-8E5A-E2435C85DBDC}" destId="{B68B495F-8CA3-42AE-8005-231FBDEB91DD}" srcOrd="1" destOrd="0" parTransId="{981ADE88-C948-4837-AC22-84FD2E4283D2}" sibTransId="{A9113B31-F9EA-4606-B7D9-320E03152AE0}"/>
    <dgm:cxn modelId="{184B52C5-3771-41BC-97F3-74BC3D471FA9}" type="presOf" srcId="{DF0224D7-9BD9-4940-8E5A-E2435C85DBDC}" destId="{A93A84E0-BE74-4595-8EBB-841525867A41}" srcOrd="0" destOrd="0" presId="urn:microsoft.com/office/officeart/2005/8/layout/chevron2"/>
    <dgm:cxn modelId="{410B03ED-BF28-4A2F-97B0-4C60E66D3164}" type="presOf" srcId="{0412EEBD-51CF-4AB7-9CE7-E0488A898BC9}" destId="{91589E26-7E9B-40FD-8C98-C8A49A4A473A}" srcOrd="0" destOrd="0" presId="urn:microsoft.com/office/officeart/2005/8/layout/chevron2"/>
    <dgm:cxn modelId="{2695C51D-3559-4595-9F2D-3225EF664A90}" type="presOf" srcId="{62E4A33A-22D5-40A2-A8AC-8BE9AF48E046}" destId="{B7D214B9-D658-4DC4-9723-33D8CB775CD1}" srcOrd="0" destOrd="2" presId="urn:microsoft.com/office/officeart/2005/8/layout/chevron2"/>
    <dgm:cxn modelId="{F6F0E1B6-71CF-47FB-9FBF-516B5A188727}" type="presOf" srcId="{96B0CA7B-F48E-4EAE-AA2A-789CD642FB37}" destId="{91589E26-7E9B-40FD-8C98-C8A49A4A473A}" srcOrd="0" destOrd="1" presId="urn:microsoft.com/office/officeart/2005/8/layout/chevron2"/>
    <dgm:cxn modelId="{CE9B4239-6478-4A6C-9E2F-D2CA3CD68DD0}" srcId="{2EBF2D0D-84B0-47F9-AF31-9E16017EF9B2}" destId="{96B0CA7B-F48E-4EAE-AA2A-789CD642FB37}" srcOrd="1" destOrd="0" parTransId="{402AF4F0-BB8B-4A93-B968-83C3AA6B18A7}" sibTransId="{B64B8A17-E449-448D-A26D-99AB5841FD97}"/>
    <dgm:cxn modelId="{D1574F23-3634-417F-9EA2-5B01609DC213}" srcId="{F6A1B9A1-493B-4206-BC9C-83FA505ACD5D}" destId="{7C66F97A-4610-4A40-9CAB-2D2C9E9E3B5B}" srcOrd="0" destOrd="0" parTransId="{62649351-2CA6-4467-8E07-BED1B16A8C23}" sibTransId="{BBDE3FA5-69F0-4FEC-AC63-E5E6504B739E}"/>
    <dgm:cxn modelId="{5FC8B148-8DB1-4141-9422-C40FB9FD4D0A}" type="presOf" srcId="{6E992161-EDA7-47E1-ABF7-BF1508479FCF}" destId="{B7D214B9-D658-4DC4-9723-33D8CB775CD1}" srcOrd="0" destOrd="1" presId="urn:microsoft.com/office/officeart/2005/8/layout/chevron2"/>
    <dgm:cxn modelId="{B5A85ECF-AC6D-440A-9DA3-E834D560133D}" type="presOf" srcId="{B68B495F-8CA3-42AE-8005-231FBDEB91DD}" destId="{8769497D-A7BC-45BA-A564-D33F255749B3}" srcOrd="0" destOrd="0" presId="urn:microsoft.com/office/officeart/2005/8/layout/chevron2"/>
    <dgm:cxn modelId="{BF63BE45-8253-4F35-B663-D3B7394E757C}" type="presOf" srcId="{A1AAF87A-CE45-4251-804A-914D419FA9DB}" destId="{B7D214B9-D658-4DC4-9723-33D8CB775CD1}" srcOrd="0" destOrd="0" presId="urn:microsoft.com/office/officeart/2005/8/layout/chevron2"/>
    <dgm:cxn modelId="{17853C88-A436-4375-A122-CAC9923D1D7C}" srcId="{2EBF2D0D-84B0-47F9-AF31-9E16017EF9B2}" destId="{0412EEBD-51CF-4AB7-9CE7-E0488A898BC9}" srcOrd="0" destOrd="0" parTransId="{706D2090-41BD-4E09-BA9C-A0ED880D68E1}" sibTransId="{AC47EA29-6264-43B4-9652-FB384F676026}"/>
    <dgm:cxn modelId="{1B2D1699-CCAC-4993-BDE0-B80C1067EFA5}" srcId="{B68B495F-8CA3-42AE-8005-231FBDEB91DD}" destId="{6E992161-EDA7-47E1-ABF7-BF1508479FCF}" srcOrd="1" destOrd="0" parTransId="{55A00948-0B0C-4E8A-929E-2FFA603949F9}" sibTransId="{F29B8AAF-0FA1-4DC9-B7E5-541DEEAB4BE8}"/>
    <dgm:cxn modelId="{00BFD377-2C2B-4F47-AAAB-F94F9269D826}" type="presOf" srcId="{2EBF2D0D-84B0-47F9-AF31-9E16017EF9B2}" destId="{AEDDA4B0-3470-4A35-A686-8F80257A484E}" srcOrd="0" destOrd="0" presId="urn:microsoft.com/office/officeart/2005/8/layout/chevron2"/>
    <dgm:cxn modelId="{96E0EFD4-1F7F-41A6-A83D-F54CFACD23D9}" srcId="{DF0224D7-9BD9-4940-8E5A-E2435C85DBDC}" destId="{F6A1B9A1-493B-4206-BC9C-83FA505ACD5D}" srcOrd="0" destOrd="0" parTransId="{DAA7BFFC-9CAA-4739-A09F-DDF4DF2AA17F}" sibTransId="{3523C0E9-35D8-4A57-8158-B9A36DF564B5}"/>
    <dgm:cxn modelId="{9D5BA0A9-6A7C-4537-AF81-6DFC80B3289F}" srcId="{B68B495F-8CA3-42AE-8005-231FBDEB91DD}" destId="{A1AAF87A-CE45-4251-804A-914D419FA9DB}" srcOrd="0" destOrd="0" parTransId="{C931B8A7-48F4-46B8-BED8-7EE144158B99}" sibTransId="{04F6AD62-77F9-4574-AF3C-0D60429CE95F}"/>
    <dgm:cxn modelId="{1C01D3D0-2644-403C-A459-58CDAFF6444F}" srcId="{B68B495F-8CA3-42AE-8005-231FBDEB91DD}" destId="{62E4A33A-22D5-40A2-A8AC-8BE9AF48E046}" srcOrd="2" destOrd="0" parTransId="{A695E6A4-F45C-4238-A6A3-28EA3719E8CC}" sibTransId="{99AE24CC-48E5-465C-9B33-A6F83D5252FC}"/>
    <dgm:cxn modelId="{F2C3C1FA-9C13-43AA-A37C-3DA3F5FCD111}" type="presOf" srcId="{F6A1B9A1-493B-4206-BC9C-83FA505ACD5D}" destId="{9E5FB956-7AC2-428C-9E5A-2D4AB8AA39F1}" srcOrd="0" destOrd="0" presId="urn:microsoft.com/office/officeart/2005/8/layout/chevron2"/>
    <dgm:cxn modelId="{E85C3863-409E-430B-93C7-0BF82B5341F3}" type="presParOf" srcId="{A93A84E0-BE74-4595-8EBB-841525867A41}" destId="{453F1187-43DF-4E67-BA3B-A2A212DA38E1}" srcOrd="0" destOrd="0" presId="urn:microsoft.com/office/officeart/2005/8/layout/chevron2"/>
    <dgm:cxn modelId="{9FCA71DE-D7AA-4C4D-A882-828E122431E7}" type="presParOf" srcId="{453F1187-43DF-4E67-BA3B-A2A212DA38E1}" destId="{9E5FB956-7AC2-428C-9E5A-2D4AB8AA39F1}" srcOrd="0" destOrd="0" presId="urn:microsoft.com/office/officeart/2005/8/layout/chevron2"/>
    <dgm:cxn modelId="{AD746ED4-F966-4E1E-A9B4-28F4B5101D7B}" type="presParOf" srcId="{453F1187-43DF-4E67-BA3B-A2A212DA38E1}" destId="{973EA70D-3674-40E0-8E4B-E1962F1A2E29}" srcOrd="1" destOrd="0" presId="urn:microsoft.com/office/officeart/2005/8/layout/chevron2"/>
    <dgm:cxn modelId="{7444CC4D-C5AF-4BED-A07A-3BD3363528FE}" type="presParOf" srcId="{A93A84E0-BE74-4595-8EBB-841525867A41}" destId="{CBCE946C-23D5-471F-BFEF-CDB109C7292A}" srcOrd="1" destOrd="0" presId="urn:microsoft.com/office/officeart/2005/8/layout/chevron2"/>
    <dgm:cxn modelId="{564529E3-6D0C-4659-9F92-59B6F242A6F5}" type="presParOf" srcId="{A93A84E0-BE74-4595-8EBB-841525867A41}" destId="{2A6210D1-7FCF-4B5A-859B-168D40A2BF33}" srcOrd="2" destOrd="0" presId="urn:microsoft.com/office/officeart/2005/8/layout/chevron2"/>
    <dgm:cxn modelId="{D84590E1-3CE9-4A44-A84F-24EE14DF5FF9}" type="presParOf" srcId="{2A6210D1-7FCF-4B5A-859B-168D40A2BF33}" destId="{8769497D-A7BC-45BA-A564-D33F255749B3}" srcOrd="0" destOrd="0" presId="urn:microsoft.com/office/officeart/2005/8/layout/chevron2"/>
    <dgm:cxn modelId="{F9CD54B2-435B-42AA-86CB-091FD946A5C2}" type="presParOf" srcId="{2A6210D1-7FCF-4B5A-859B-168D40A2BF33}" destId="{B7D214B9-D658-4DC4-9723-33D8CB775CD1}" srcOrd="1" destOrd="0" presId="urn:microsoft.com/office/officeart/2005/8/layout/chevron2"/>
    <dgm:cxn modelId="{D8DD92E0-13B6-475F-8CB7-9B10C2138C83}" type="presParOf" srcId="{A93A84E0-BE74-4595-8EBB-841525867A41}" destId="{7769071C-D16A-4F82-8023-11A6AFB5C7FD}" srcOrd="3" destOrd="0" presId="urn:microsoft.com/office/officeart/2005/8/layout/chevron2"/>
    <dgm:cxn modelId="{1AD12F80-1D43-424F-86C0-2B65B82242FE}" type="presParOf" srcId="{A93A84E0-BE74-4595-8EBB-841525867A41}" destId="{EF380AB7-41D7-4AB4-A6F2-5EE719D24CD8}" srcOrd="4" destOrd="0" presId="urn:microsoft.com/office/officeart/2005/8/layout/chevron2"/>
    <dgm:cxn modelId="{2DE47AF7-DA20-4A12-982B-326FD845708E}" type="presParOf" srcId="{EF380AB7-41D7-4AB4-A6F2-5EE719D24CD8}" destId="{AEDDA4B0-3470-4A35-A686-8F80257A484E}" srcOrd="0" destOrd="0" presId="urn:microsoft.com/office/officeart/2005/8/layout/chevron2"/>
    <dgm:cxn modelId="{B14FDF5E-18E3-49B9-AF7B-A220BDAB3F93}" type="presParOf" srcId="{EF380AB7-41D7-4AB4-A6F2-5EE719D24CD8}" destId="{91589E26-7E9B-40FD-8C98-C8A49A4A47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FB956-7AC2-428C-9E5A-2D4AB8AA39F1}">
      <dsp:nvSpPr>
        <dsp:cNvPr id="0" name=""/>
        <dsp:cNvSpPr/>
      </dsp:nvSpPr>
      <dsp:spPr>
        <a:xfrm rot="5400000">
          <a:off x="-203668" y="203847"/>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stage1</a:t>
          </a:r>
          <a:endParaRPr kumimoji="1" lang="ja-JP" altLang="en-US" sz="2200" kern="1200" dirty="0"/>
        </a:p>
      </dsp:txBody>
      <dsp:txXfrm rot="-5400000">
        <a:off x="1" y="475403"/>
        <a:ext cx="950450" cy="407337"/>
      </dsp:txXfrm>
    </dsp:sp>
    <dsp:sp modelId="{973EA70D-3674-40E0-8E4B-E1962F1A2E29}">
      <dsp:nvSpPr>
        <dsp:cNvPr id="0" name=""/>
        <dsp:cNvSpPr/>
      </dsp:nvSpPr>
      <dsp:spPr>
        <a:xfrm rot="5400000">
          <a:off x="5548919" y="-4598289"/>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弓の道具を知る</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弓の射方を知る</a:t>
          </a:r>
          <a:endParaRPr kumimoji="1" lang="ja-JP" altLang="en-US" sz="1500" kern="1200" dirty="0"/>
        </a:p>
      </dsp:txBody>
      <dsp:txXfrm rot="-5400000">
        <a:off x="950451" y="43262"/>
        <a:ext cx="10036416" cy="796395"/>
      </dsp:txXfrm>
    </dsp:sp>
    <dsp:sp modelId="{8769497D-A7BC-45BA-A564-D33F255749B3}">
      <dsp:nvSpPr>
        <dsp:cNvPr id="0" name=""/>
        <dsp:cNvSpPr/>
      </dsp:nvSpPr>
      <dsp:spPr>
        <a:xfrm rot="5400000">
          <a:off x="-203668" y="1363893"/>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stage2</a:t>
          </a:r>
          <a:endParaRPr kumimoji="1" lang="ja-JP" altLang="en-US" sz="2200" kern="1200" dirty="0"/>
        </a:p>
      </dsp:txBody>
      <dsp:txXfrm rot="-5400000">
        <a:off x="1" y="1635449"/>
        <a:ext cx="950450" cy="407337"/>
      </dsp:txXfrm>
    </dsp:sp>
    <dsp:sp modelId="{B7D214B9-D658-4DC4-9723-33D8CB775CD1}">
      <dsp:nvSpPr>
        <dsp:cNvPr id="0" name=""/>
        <dsp:cNvSpPr/>
      </dsp:nvSpPr>
      <dsp:spPr>
        <a:xfrm rot="5400000">
          <a:off x="5548919" y="-3438243"/>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安全運用・安全意識教習</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プラクティス実射訓練</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距離ターゲットでの基準点以上の成績を収めるまでこのステータスのまま</a:t>
          </a:r>
          <a:endParaRPr kumimoji="1" lang="ja-JP" altLang="en-US" sz="1500" kern="1200" dirty="0"/>
        </a:p>
      </dsp:txBody>
      <dsp:txXfrm rot="-5400000">
        <a:off x="950451" y="1203308"/>
        <a:ext cx="10036416" cy="796395"/>
      </dsp:txXfrm>
    </dsp:sp>
    <dsp:sp modelId="{AEDDA4B0-3470-4A35-A686-8F80257A484E}">
      <dsp:nvSpPr>
        <dsp:cNvPr id="0" name=""/>
        <dsp:cNvSpPr/>
      </dsp:nvSpPr>
      <dsp:spPr>
        <a:xfrm rot="5400000">
          <a:off x="-203668" y="2523939"/>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stage3</a:t>
          </a:r>
          <a:endParaRPr kumimoji="1" lang="ja-JP" altLang="en-US" sz="2200" kern="1200" dirty="0"/>
        </a:p>
      </dsp:txBody>
      <dsp:txXfrm rot="-5400000">
        <a:off x="1" y="2795495"/>
        <a:ext cx="950450" cy="407337"/>
      </dsp:txXfrm>
    </dsp:sp>
    <dsp:sp modelId="{91589E26-7E9B-40FD-8C98-C8A49A4A473A}">
      <dsp:nvSpPr>
        <dsp:cNvPr id="0" name=""/>
        <dsp:cNvSpPr/>
      </dsp:nvSpPr>
      <dsp:spPr>
        <a:xfrm rot="5400000">
          <a:off x="5548919" y="-2278197"/>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弓の本購入（弓の登録を行い道具の管理を個人が意識できるようにする為この時点である必要はないが正会員登録には個人が保有する弓の存在を絶対とし会員登録と同時に登録も行う）</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正会員登録</a:t>
          </a:r>
          <a:endParaRPr kumimoji="1" lang="ja-JP" altLang="en-US" sz="1500" kern="1200" dirty="0"/>
        </a:p>
      </dsp:txBody>
      <dsp:txXfrm rot="-5400000">
        <a:off x="950451" y="2363354"/>
        <a:ext cx="10036416" cy="7963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2/13/2018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2/13/2018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2/13/2018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団体加入希望者の要求情報とその提供手法、入会までのシーケンスの考察</a:t>
            </a:r>
            <a:endParaRPr kumimoji="1" lang="ja-JP" altLang="en-US" dirty="0"/>
          </a:p>
        </p:txBody>
      </p:sp>
    </p:spTree>
    <p:extLst>
      <p:ext uri="{BB962C8B-B14F-4D97-AF65-F5344CB8AC3E}">
        <p14:creationId xmlns:p14="http://schemas.microsoft.com/office/powerpoint/2010/main" val="217068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046" y="1084912"/>
            <a:ext cx="11029616" cy="442832"/>
          </a:xfrm>
        </p:spPr>
        <p:txBody>
          <a:bodyPr>
            <a:normAutofit fontScale="90000"/>
          </a:bodyPr>
          <a:lstStyle/>
          <a:p>
            <a:r>
              <a:rPr kumimoji="1" lang="ja-JP" altLang="en-US" dirty="0" smtClean="0"/>
              <a:t>会員希望者の要求情報ユースケース</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8305" y="1823414"/>
            <a:ext cx="6715526" cy="5034585"/>
          </a:xfrm>
        </p:spPr>
      </p:pic>
      <p:sp>
        <p:nvSpPr>
          <p:cNvPr id="5" name="テキスト ボックス 4"/>
          <p:cNvSpPr txBox="1"/>
          <p:nvPr/>
        </p:nvSpPr>
        <p:spPr>
          <a:xfrm>
            <a:off x="508883" y="1971923"/>
            <a:ext cx="4659465" cy="3139321"/>
          </a:xfrm>
          <a:prstGeom prst="rect">
            <a:avLst/>
          </a:prstGeom>
          <a:noFill/>
        </p:spPr>
        <p:txBody>
          <a:bodyPr wrap="square" rtlCol="0">
            <a:spAutoFit/>
          </a:bodyPr>
          <a:lstStyle/>
          <a:p>
            <a:r>
              <a:rPr kumimoji="1" lang="ja-JP" altLang="en-US" dirty="0" smtClean="0"/>
              <a:t>アクター「会員希望者」の構成としては</a:t>
            </a:r>
            <a:endParaRPr kumimoji="1" lang="en-US" altLang="ja-JP" dirty="0" smtClean="0"/>
          </a:p>
          <a:p>
            <a:pPr marL="285750" indent="-285750">
              <a:buFont typeface="Wingdings" panose="05000000000000000000" pitchFamily="2" charset="2"/>
              <a:buChar char="l"/>
            </a:pPr>
            <a:r>
              <a:rPr kumimoji="1" lang="ja-JP" altLang="en-US" dirty="0" smtClean="0"/>
              <a:t>農業従事者</a:t>
            </a:r>
            <a:endParaRPr kumimoji="1" lang="en-US" altLang="ja-JP" dirty="0" smtClean="0"/>
          </a:p>
          <a:p>
            <a:pPr marL="285750" indent="-285750">
              <a:buFont typeface="Wingdings" panose="05000000000000000000" pitchFamily="2" charset="2"/>
              <a:buChar char="l"/>
            </a:pPr>
            <a:r>
              <a:rPr kumimoji="1" lang="ja-JP" altLang="en-US" dirty="0" smtClean="0"/>
              <a:t>既存競技アーチャー</a:t>
            </a:r>
            <a:endParaRPr kumimoji="1" lang="en-US" altLang="ja-JP" dirty="0" smtClean="0"/>
          </a:p>
          <a:p>
            <a:pPr marL="285750" indent="-285750">
              <a:buFont typeface="Wingdings" panose="05000000000000000000" pitchFamily="2" charset="2"/>
              <a:buChar char="l"/>
            </a:pPr>
            <a:r>
              <a:rPr kumimoji="1" lang="ja-JP" altLang="en-US" dirty="0" smtClean="0"/>
              <a:t>アウトドア関心者</a:t>
            </a:r>
            <a:endParaRPr kumimoji="1" lang="en-US" altLang="ja-JP" dirty="0" smtClean="0"/>
          </a:p>
          <a:p>
            <a:pPr marL="285750" indent="-285750">
              <a:buFont typeface="Wingdings" panose="05000000000000000000" pitchFamily="2" charset="2"/>
              <a:buChar char="l"/>
            </a:pPr>
            <a:r>
              <a:rPr kumimoji="1" lang="ja-JP" altLang="en-US" dirty="0"/>
              <a:t>単純</a:t>
            </a:r>
            <a:r>
              <a:rPr kumimoji="1" lang="ja-JP" altLang="en-US" dirty="0" smtClean="0"/>
              <a:t>なボウハンティング関心者</a:t>
            </a:r>
            <a:endParaRPr kumimoji="1" lang="en-US" altLang="ja-JP" dirty="0" smtClean="0"/>
          </a:p>
          <a:p>
            <a:pPr marL="285750" indent="-285750">
              <a:buFont typeface="Wingdings" panose="05000000000000000000" pitchFamily="2" charset="2"/>
              <a:buChar char="l"/>
            </a:pPr>
            <a:endParaRPr kumimoji="1" lang="en-US" altLang="ja-JP" dirty="0"/>
          </a:p>
          <a:p>
            <a:r>
              <a:rPr kumimoji="1" lang="ja-JP" altLang="en-US" dirty="0" smtClean="0"/>
              <a:t>と言った人物像が想定される。</a:t>
            </a:r>
            <a:endParaRPr kumimoji="1" lang="en-US" altLang="ja-JP" dirty="0" smtClean="0"/>
          </a:p>
          <a:p>
            <a:r>
              <a:rPr kumimoji="1" lang="ja-JP" altLang="en-US" dirty="0" smtClean="0"/>
              <a:t>この中でスムーズに従事者として活動出来うる存在は既存競技アーチャーのみであり、それ以外の対象には一定の技能を持たせる為の教育が必要と思われる。</a:t>
            </a:r>
            <a:endParaRPr kumimoji="1" lang="ja-JP" altLang="en-US" dirty="0"/>
          </a:p>
        </p:txBody>
      </p:sp>
    </p:spTree>
    <p:extLst>
      <p:ext uri="{BB962C8B-B14F-4D97-AF65-F5344CB8AC3E}">
        <p14:creationId xmlns:p14="http://schemas.microsoft.com/office/powerpoint/2010/main" val="32988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希望者に提供すべき情報</a:t>
            </a:r>
            <a:r>
              <a:rPr kumimoji="1" lang="en-US" altLang="ja-JP" dirty="0" smtClean="0"/>
              <a:t/>
            </a:r>
            <a:br>
              <a:rPr kumimoji="1" lang="en-US" altLang="ja-JP" dirty="0" smtClean="0"/>
            </a:br>
            <a:r>
              <a:rPr lang="ja-JP" altLang="en-US" sz="1600" dirty="0" smtClean="0"/>
              <a:t>希望者が団体を知り、その活動に参加するための情報収集を円滑に行えるよう、その情報カテゴリーを纏める。</a:t>
            </a:r>
            <a:endParaRPr kumimoji="1" lang="ja-JP" altLang="en-US" sz="1600" dirty="0"/>
          </a:p>
        </p:txBody>
      </p:sp>
      <p:sp>
        <p:nvSpPr>
          <p:cNvPr id="5" name="フローチャート: 処理 4"/>
          <p:cNvSpPr/>
          <p:nvPr/>
        </p:nvSpPr>
        <p:spPr>
          <a:xfrm>
            <a:off x="1363647" y="2058394"/>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団体プロフィール</a:t>
            </a:r>
            <a:endParaRPr kumimoji="1" lang="ja-JP" altLang="en-US" dirty="0"/>
          </a:p>
        </p:txBody>
      </p:sp>
      <p:sp>
        <p:nvSpPr>
          <p:cNvPr id="6" name="フローチャート: 処理 5"/>
          <p:cNvSpPr/>
          <p:nvPr/>
        </p:nvSpPr>
        <p:spPr>
          <a:xfrm>
            <a:off x="1363647" y="2544917"/>
            <a:ext cx="2635857" cy="653335"/>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活動内容の紹介</a:t>
            </a:r>
            <a:endParaRPr kumimoji="1" lang="ja-JP" altLang="en-US" dirty="0"/>
          </a:p>
        </p:txBody>
      </p:sp>
      <p:sp>
        <p:nvSpPr>
          <p:cNvPr id="7" name="フローチャート: 処理 6"/>
          <p:cNvSpPr/>
          <p:nvPr/>
        </p:nvSpPr>
        <p:spPr>
          <a:xfrm>
            <a:off x="1363649" y="3325501"/>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活象エリアと対照検索</a:t>
            </a:r>
            <a:endParaRPr kumimoji="1" lang="ja-JP" altLang="en-US" dirty="0"/>
          </a:p>
        </p:txBody>
      </p:sp>
      <p:sp>
        <p:nvSpPr>
          <p:cNvPr id="8" name="フローチャート: 処理 7"/>
          <p:cNvSpPr/>
          <p:nvPr/>
        </p:nvSpPr>
        <p:spPr>
          <a:xfrm>
            <a:off x="1363648" y="3811660"/>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HELP</a:t>
            </a:r>
            <a:r>
              <a:rPr kumimoji="1" lang="ja-JP" altLang="en-US" dirty="0" smtClean="0"/>
              <a:t>・法理紹介</a:t>
            </a:r>
            <a:endParaRPr kumimoji="1" lang="ja-JP" altLang="en-US" dirty="0"/>
          </a:p>
        </p:txBody>
      </p:sp>
      <p:sp>
        <p:nvSpPr>
          <p:cNvPr id="9" name="フローチャート: 処理 8"/>
          <p:cNvSpPr/>
          <p:nvPr/>
        </p:nvSpPr>
        <p:spPr>
          <a:xfrm>
            <a:off x="1363648" y="4321672"/>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入会</a:t>
            </a:r>
            <a:r>
              <a:rPr kumimoji="1" lang="ja-JP" altLang="en-US" dirty="0"/>
              <a:t>案内</a:t>
            </a:r>
          </a:p>
        </p:txBody>
      </p:sp>
      <p:sp>
        <p:nvSpPr>
          <p:cNvPr id="10" name="フローチャート: 処理 9"/>
          <p:cNvSpPr/>
          <p:nvPr/>
        </p:nvSpPr>
        <p:spPr>
          <a:xfrm>
            <a:off x="1363647" y="4807831"/>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活動報告読み物</a:t>
            </a:r>
            <a:endParaRPr kumimoji="1" lang="ja-JP" altLang="en-US" dirty="0"/>
          </a:p>
        </p:txBody>
      </p:sp>
      <p:sp>
        <p:nvSpPr>
          <p:cNvPr id="11" name="フローチャート: 処理 10"/>
          <p:cNvSpPr/>
          <p:nvPr/>
        </p:nvSpPr>
        <p:spPr>
          <a:xfrm>
            <a:off x="4354663" y="4807831"/>
            <a:ext cx="2635857" cy="33435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ブログ</a:t>
            </a:r>
            <a:endParaRPr kumimoji="1" lang="ja-JP" altLang="en-US" dirty="0"/>
          </a:p>
        </p:txBody>
      </p:sp>
      <p:cxnSp>
        <p:nvCxnSpPr>
          <p:cNvPr id="13" name="直線矢印コネクタ 12"/>
          <p:cNvCxnSpPr>
            <a:stCxn id="10" idx="3"/>
            <a:endCxn id="11" idx="1"/>
          </p:cNvCxnSpPr>
          <p:nvPr/>
        </p:nvCxnSpPr>
        <p:spPr>
          <a:xfrm>
            <a:off x="3999504" y="4975008"/>
            <a:ext cx="355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p:cNvSpPr/>
          <p:nvPr/>
        </p:nvSpPr>
        <p:spPr>
          <a:xfrm>
            <a:off x="1371598" y="5270137"/>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err="1" smtClean="0"/>
              <a:t>Howto</a:t>
            </a:r>
            <a:r>
              <a:rPr kumimoji="1" lang="ja-JP" altLang="en-US" dirty="0"/>
              <a:t> </a:t>
            </a:r>
            <a:r>
              <a:rPr kumimoji="1" lang="ja-JP" altLang="en-US" dirty="0" smtClean="0"/>
              <a:t> </a:t>
            </a:r>
            <a:r>
              <a:rPr kumimoji="1" lang="en-US" altLang="ja-JP" dirty="0" smtClean="0"/>
              <a:t>archery</a:t>
            </a:r>
            <a:endParaRPr kumimoji="1" lang="ja-JP" altLang="en-US" dirty="0"/>
          </a:p>
        </p:txBody>
      </p:sp>
      <p:sp>
        <p:nvSpPr>
          <p:cNvPr id="18" name="フローチャート: 処理 17"/>
          <p:cNvSpPr/>
          <p:nvPr/>
        </p:nvSpPr>
        <p:spPr>
          <a:xfrm>
            <a:off x="4354662" y="5270137"/>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アーチェリー道具</a:t>
            </a:r>
            <a:r>
              <a:rPr kumimoji="1" lang="ja-JP" altLang="en-US" dirty="0"/>
              <a:t>紹介</a:t>
            </a:r>
          </a:p>
        </p:txBody>
      </p:sp>
      <p:sp>
        <p:nvSpPr>
          <p:cNvPr id="19" name="フローチャート: 処理 18"/>
          <p:cNvSpPr/>
          <p:nvPr/>
        </p:nvSpPr>
        <p:spPr>
          <a:xfrm>
            <a:off x="4354661" y="5732441"/>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道具のメンテ等紹介</a:t>
            </a:r>
            <a:endParaRPr kumimoji="1" lang="ja-JP" altLang="en-US" dirty="0"/>
          </a:p>
        </p:txBody>
      </p:sp>
      <p:sp>
        <p:nvSpPr>
          <p:cNvPr id="20" name="フローチャート: 処理 19"/>
          <p:cNvSpPr/>
          <p:nvPr/>
        </p:nvSpPr>
        <p:spPr>
          <a:xfrm>
            <a:off x="4354661" y="6194745"/>
            <a:ext cx="2635857" cy="334353"/>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通信販売</a:t>
            </a:r>
            <a:r>
              <a:rPr kumimoji="1" lang="ja-JP" altLang="en-US" dirty="0"/>
              <a:t>案内</a:t>
            </a:r>
          </a:p>
        </p:txBody>
      </p:sp>
      <p:cxnSp>
        <p:nvCxnSpPr>
          <p:cNvPr id="21" name="直線矢印コネクタ 20"/>
          <p:cNvCxnSpPr>
            <a:stCxn id="16" idx="3"/>
            <a:endCxn id="18" idx="1"/>
          </p:cNvCxnSpPr>
          <p:nvPr/>
        </p:nvCxnSpPr>
        <p:spPr>
          <a:xfrm>
            <a:off x="4007455" y="5437314"/>
            <a:ext cx="34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処理 24"/>
          <p:cNvSpPr/>
          <p:nvPr/>
        </p:nvSpPr>
        <p:spPr>
          <a:xfrm>
            <a:off x="1371598" y="5796046"/>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射場</a:t>
            </a:r>
            <a:r>
              <a:rPr kumimoji="1" lang="ja-JP" altLang="en-US" dirty="0"/>
              <a:t>情報</a:t>
            </a:r>
          </a:p>
        </p:txBody>
      </p:sp>
      <p:cxnSp>
        <p:nvCxnSpPr>
          <p:cNvPr id="26" name="カギ線コネクタ 25"/>
          <p:cNvCxnSpPr>
            <a:stCxn id="6" idx="3"/>
            <a:endCxn id="11" idx="0"/>
          </p:cNvCxnSpPr>
          <p:nvPr/>
        </p:nvCxnSpPr>
        <p:spPr>
          <a:xfrm>
            <a:off x="3999504" y="2871585"/>
            <a:ext cx="1673088" cy="1936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処理 28"/>
          <p:cNvSpPr/>
          <p:nvPr/>
        </p:nvSpPr>
        <p:spPr>
          <a:xfrm>
            <a:off x="4354661" y="3317708"/>
            <a:ext cx="2547071" cy="73269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err="1" smtClean="0"/>
              <a:t>Youtube</a:t>
            </a:r>
            <a:r>
              <a:rPr kumimoji="1" lang="ja-JP" altLang="en-US" dirty="0"/>
              <a:t>等</a:t>
            </a:r>
            <a:r>
              <a:rPr kumimoji="1" lang="ja-JP" altLang="en-US" dirty="0" smtClean="0"/>
              <a:t>の情報</a:t>
            </a:r>
            <a:r>
              <a:rPr kumimoji="1" lang="ja-JP" altLang="en-US" dirty="0"/>
              <a:t>チャンネル</a:t>
            </a:r>
          </a:p>
        </p:txBody>
      </p:sp>
      <p:cxnSp>
        <p:nvCxnSpPr>
          <p:cNvPr id="30" name="直線矢印コネクタ 29"/>
          <p:cNvCxnSpPr/>
          <p:nvPr/>
        </p:nvCxnSpPr>
        <p:spPr>
          <a:xfrm>
            <a:off x="6027747" y="4050401"/>
            <a:ext cx="0" cy="7569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フローチャート: 処理 39"/>
          <p:cNvSpPr/>
          <p:nvPr/>
        </p:nvSpPr>
        <p:spPr>
          <a:xfrm>
            <a:off x="6718850" y="2178570"/>
            <a:ext cx="2547071" cy="73269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駆除</a:t>
            </a:r>
            <a:r>
              <a:rPr kumimoji="1" lang="ja-JP" altLang="en-US" dirty="0"/>
              <a:t>活動</a:t>
            </a:r>
            <a:r>
              <a:rPr kumimoji="1" lang="ja-JP" altLang="en-US" dirty="0" smtClean="0"/>
              <a:t>の組織の仕組み紹介</a:t>
            </a:r>
            <a:endParaRPr kumimoji="1" lang="ja-JP" altLang="en-US" dirty="0"/>
          </a:p>
        </p:txBody>
      </p:sp>
      <p:cxnSp>
        <p:nvCxnSpPr>
          <p:cNvPr id="45" name="直線矢印コネクタ 44"/>
          <p:cNvCxnSpPr/>
          <p:nvPr/>
        </p:nvCxnSpPr>
        <p:spPr>
          <a:xfrm>
            <a:off x="3999504" y="2614532"/>
            <a:ext cx="2719346" cy="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696863" y="3684054"/>
            <a:ext cx="3260034" cy="923330"/>
          </a:xfrm>
          <a:prstGeom prst="rect">
            <a:avLst/>
          </a:prstGeom>
          <a:noFill/>
        </p:spPr>
        <p:txBody>
          <a:bodyPr wrap="square" rtlCol="0">
            <a:spAutoFit/>
          </a:bodyPr>
          <a:lstStyle/>
          <a:p>
            <a:r>
              <a:rPr kumimoji="1" lang="ja-JP" altLang="en-US" dirty="0" smtClean="0"/>
              <a:t>これらを</a:t>
            </a:r>
            <a:r>
              <a:rPr kumimoji="1" lang="en-US" altLang="ja-JP" dirty="0" smtClean="0"/>
              <a:t>WEB</a:t>
            </a:r>
            <a:r>
              <a:rPr kumimoji="1" lang="ja-JP" altLang="en-US" dirty="0" smtClean="0"/>
              <a:t>を利用しサイトを構築。</a:t>
            </a:r>
            <a:endParaRPr kumimoji="1" lang="en-US" altLang="ja-JP" dirty="0" smtClean="0"/>
          </a:p>
          <a:p>
            <a:r>
              <a:rPr kumimoji="1" lang="ja-JP" altLang="en-US" dirty="0" smtClean="0"/>
              <a:t>情報提供基地とする</a:t>
            </a:r>
            <a:r>
              <a:rPr kumimoji="1" lang="ja-JP" altLang="en-US" dirty="0"/>
              <a:t>。</a:t>
            </a:r>
          </a:p>
        </p:txBody>
      </p:sp>
    </p:spTree>
    <p:extLst>
      <p:ext uri="{BB962C8B-B14F-4D97-AF65-F5344CB8AC3E}">
        <p14:creationId xmlns:p14="http://schemas.microsoft.com/office/powerpoint/2010/main" val="123365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希望者の正会員となるためのステータス遷移</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84814777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851820"/>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TM03457464[[fn=配当]]</Template>
  <TotalTime>35</TotalTime>
  <Words>262</Words>
  <Application>Microsoft Office PowerPoint</Application>
  <PresentationFormat>ワイド画面</PresentationFormat>
  <Paragraphs>38</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Gill Sans MT</vt:lpstr>
      <vt:lpstr>HGｺﾞｼｯｸE</vt:lpstr>
      <vt:lpstr>Wingdings</vt:lpstr>
      <vt:lpstr>Wingdings 2</vt:lpstr>
      <vt:lpstr>配当</vt:lpstr>
      <vt:lpstr>団体加入希望者の要求情報とその提供手法、入会までのシーケンスの考察</vt:lpstr>
      <vt:lpstr>会員希望者の要求情報ユースケース</vt:lpstr>
      <vt:lpstr>希望者に提供すべき情報 希望者が団体を知り、その活動に参加するための情報収集を円滑に行えるよう、その情報カテゴリーを纏める。</vt:lpstr>
      <vt:lpstr>希望者の正会員となるためのステータス遷移</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団体加入希望者の要求情報とその提供シーケンスの考察</dc:title>
  <dc:creator>user</dc:creator>
  <cp:lastModifiedBy>user</cp:lastModifiedBy>
  <cp:revision>5</cp:revision>
  <dcterms:created xsi:type="dcterms:W3CDTF">2018-02-13T10:34:02Z</dcterms:created>
  <dcterms:modified xsi:type="dcterms:W3CDTF">2018-02-13T11:09:59Z</dcterms:modified>
</cp:coreProperties>
</file>