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34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86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52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38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80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01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95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74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81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8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921E4-1027-473D-964A-9242D5A30F7B}" type="datetimeFigureOut">
              <a:rPr kumimoji="1" lang="ja-JP" altLang="en-US" smtClean="0"/>
              <a:t>2018/2/13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C152-0614-4043-A07A-3099D25766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97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自治体・地主当依頼主と組織、その会員との関係図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13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1085095" y="62499"/>
            <a:ext cx="285269" cy="3838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地方自治体・地主等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1796716" y="292769"/>
            <a:ext cx="4459705" cy="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 flipH="1">
            <a:off x="2787315" y="320844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団体加入依頼</a:t>
            </a:r>
            <a:endParaRPr kumimoji="1" lang="ja-JP" altLang="en-US" sz="800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 flipV="1">
            <a:off x="1828801" y="762002"/>
            <a:ext cx="4427620" cy="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 flipH="1">
            <a:off x="2727158" y="787191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スキル審査</a:t>
            </a:r>
            <a:endParaRPr kumimoji="1" lang="ja-JP" altLang="en-US" sz="80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1828801" y="1284492"/>
            <a:ext cx="4427620" cy="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 flipH="1">
            <a:off x="2727158" y="1309681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加入承認・団体加入者</a:t>
            </a:r>
            <a:r>
              <a:rPr kumimoji="1" lang="en-US" altLang="ja-JP" sz="800" dirty="0" smtClean="0"/>
              <a:t>ID</a:t>
            </a:r>
            <a:r>
              <a:rPr kumimoji="1" lang="ja-JP" altLang="en-US" sz="800" dirty="0" smtClean="0"/>
              <a:t>付与</a:t>
            </a:r>
            <a:endParaRPr kumimoji="1" lang="ja-JP" altLang="en-US" sz="8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1796716" y="1870109"/>
            <a:ext cx="4459705" cy="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 flipH="1">
            <a:off x="2787315" y="1898184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出動地検索</a:t>
            </a:r>
            <a:endParaRPr kumimoji="1" lang="ja-JP" altLang="en-US" sz="800" dirty="0"/>
          </a:p>
        </p:txBody>
      </p:sp>
      <p:cxnSp>
        <p:nvCxnSpPr>
          <p:cNvPr id="28" name="直線矢印コネクタ 27"/>
          <p:cNvCxnSpPr/>
          <p:nvPr/>
        </p:nvCxnSpPr>
        <p:spPr>
          <a:xfrm flipH="1" flipV="1">
            <a:off x="1796716" y="2362840"/>
            <a:ext cx="4427620" cy="2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 flipH="1">
            <a:off x="2695073" y="2388029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依頼エリアと対照紹介情報</a:t>
            </a:r>
            <a:endParaRPr kumimoji="1" lang="ja-JP" altLang="en-US" sz="800" dirty="0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1796716" y="2979490"/>
            <a:ext cx="4459705" cy="4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 flipH="1">
            <a:off x="2787315" y="3007565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出動予定報告</a:t>
            </a:r>
            <a:endParaRPr kumimoji="1" lang="ja-JP" altLang="en-US" sz="800" dirty="0"/>
          </a:p>
        </p:txBody>
      </p:sp>
      <p:cxnSp>
        <p:nvCxnSpPr>
          <p:cNvPr id="34" name="直線矢印コネクタ 33"/>
          <p:cNvCxnSpPr/>
          <p:nvPr/>
        </p:nvCxnSpPr>
        <p:spPr>
          <a:xfrm flipV="1">
            <a:off x="1800727" y="3459137"/>
            <a:ext cx="9276347" cy="1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 flipH="1">
            <a:off x="2791326" y="3504779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結果報告</a:t>
            </a:r>
            <a:endParaRPr kumimoji="1" lang="ja-JP" altLang="en-US" sz="800" dirty="0"/>
          </a:p>
        </p:txBody>
      </p:sp>
      <p:sp>
        <p:nvSpPr>
          <p:cNvPr id="37" name="正方形/長方形 36"/>
          <p:cNvSpPr/>
          <p:nvPr/>
        </p:nvSpPr>
        <p:spPr>
          <a:xfrm>
            <a:off x="7916779" y="3900982"/>
            <a:ext cx="320772" cy="2859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製品素材卸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食肉皮革等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1804738" y="4443663"/>
            <a:ext cx="6047873" cy="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 flipH="1">
            <a:off x="2795337" y="4490752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 smtClean="0"/>
              <a:t>捕獲鳥獣の提供</a:t>
            </a:r>
            <a:endParaRPr kumimoji="1" lang="ja-JP" altLang="en-US" sz="800" dirty="0"/>
          </a:p>
        </p:txBody>
      </p:sp>
      <p:cxnSp>
        <p:nvCxnSpPr>
          <p:cNvPr id="43" name="直線矢印コネクタ 42"/>
          <p:cNvCxnSpPr/>
          <p:nvPr/>
        </p:nvCxnSpPr>
        <p:spPr>
          <a:xfrm flipV="1">
            <a:off x="1804738" y="5019300"/>
            <a:ext cx="6112041" cy="2"/>
          </a:xfrm>
          <a:prstGeom prst="straightConnector1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flipH="1">
            <a:off x="2727157" y="5019300"/>
            <a:ext cx="2478506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販売謝礼金</a:t>
            </a:r>
            <a:endParaRPr kumimoji="1" lang="ja-JP" altLang="en-US" sz="800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1828801" y="3821054"/>
            <a:ext cx="9248273" cy="14839"/>
          </a:xfrm>
          <a:prstGeom prst="straightConnector1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 flipH="1">
            <a:off x="2751220" y="3821053"/>
            <a:ext cx="2478506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販売謝礼金</a:t>
            </a:r>
            <a:endParaRPr kumimoji="1" lang="ja-JP" altLang="en-US" sz="800" dirty="0"/>
          </a:p>
        </p:txBody>
      </p:sp>
      <p:cxnSp>
        <p:nvCxnSpPr>
          <p:cNvPr id="58" name="直線矢印コネクタ 57"/>
          <p:cNvCxnSpPr/>
          <p:nvPr/>
        </p:nvCxnSpPr>
        <p:spPr>
          <a:xfrm flipH="1" flipV="1">
            <a:off x="6529138" y="158052"/>
            <a:ext cx="4547936" cy="2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 flipH="1">
            <a:off x="7547811" y="183673"/>
            <a:ext cx="2478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00" dirty="0" smtClean="0"/>
              <a:t>駆除</a:t>
            </a:r>
            <a:r>
              <a:rPr lang="ja-JP" altLang="en-US" sz="800" dirty="0"/>
              <a:t>依頼</a:t>
            </a:r>
            <a:endParaRPr kumimoji="1" lang="ja-JP" altLang="en-US" sz="800" dirty="0"/>
          </a:p>
        </p:txBody>
      </p:sp>
      <p:sp>
        <p:nvSpPr>
          <p:cNvPr id="8" name="正方形/長方形 7"/>
          <p:cNvSpPr/>
          <p:nvPr/>
        </p:nvSpPr>
        <p:spPr>
          <a:xfrm>
            <a:off x="6256421" y="80210"/>
            <a:ext cx="240632" cy="6697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団体組織</a:t>
            </a:r>
            <a:endParaRPr kumimoji="1" lang="ja-JP" altLang="en-US" dirty="0"/>
          </a:p>
        </p:txBody>
      </p:sp>
      <p:cxnSp>
        <p:nvCxnSpPr>
          <p:cNvPr id="61" name="直線矢印コネクタ 60"/>
          <p:cNvCxnSpPr/>
          <p:nvPr/>
        </p:nvCxnSpPr>
        <p:spPr>
          <a:xfrm flipV="1">
            <a:off x="6497053" y="5868063"/>
            <a:ext cx="1419726" cy="30484"/>
          </a:xfrm>
          <a:prstGeom prst="straightConnector1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 flipH="1">
            <a:off x="6681352" y="5936997"/>
            <a:ext cx="1051128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 smtClean="0"/>
              <a:t>製品情報</a:t>
            </a:r>
            <a:endParaRPr kumimoji="1" lang="ja-JP" altLang="en-US" sz="800" dirty="0"/>
          </a:p>
        </p:txBody>
      </p:sp>
      <p:cxnSp>
        <p:nvCxnSpPr>
          <p:cNvPr id="64" name="直線矢印コネクタ 63"/>
          <p:cNvCxnSpPr/>
          <p:nvPr/>
        </p:nvCxnSpPr>
        <p:spPr>
          <a:xfrm flipH="1">
            <a:off x="4592522" y="5936997"/>
            <a:ext cx="1631814" cy="534835"/>
          </a:xfrm>
          <a:prstGeom prst="straightConnector1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 flipH="1">
            <a:off x="3940548" y="6475982"/>
            <a:ext cx="1271865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dirty="0" smtClean="0"/>
              <a:t>EC</a:t>
            </a:r>
            <a:r>
              <a:rPr kumimoji="1" lang="ja-JP" altLang="en-US" sz="800" dirty="0" smtClean="0"/>
              <a:t>販売</a:t>
            </a:r>
            <a:endParaRPr kumimoji="1" lang="ja-JP" altLang="en-US" sz="800" dirty="0"/>
          </a:p>
        </p:txBody>
      </p:sp>
      <p:sp>
        <p:nvSpPr>
          <p:cNvPr id="42" name="正方形/長方形 41"/>
          <p:cNvSpPr/>
          <p:nvPr/>
        </p:nvSpPr>
        <p:spPr>
          <a:xfrm>
            <a:off x="1548062" y="62499"/>
            <a:ext cx="260686" cy="1246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未加入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1548062" y="1321567"/>
            <a:ext cx="260686" cy="5438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団体会員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941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</Words>
  <Application>Microsoft Office PowerPoint</Application>
  <PresentationFormat>ワイド画面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自治体・地主当依頼主と組織、その会員との関係図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5</cp:revision>
  <dcterms:created xsi:type="dcterms:W3CDTF">2018-02-13T03:30:13Z</dcterms:created>
  <dcterms:modified xsi:type="dcterms:W3CDTF">2018-02-13T10:23:01Z</dcterms:modified>
</cp:coreProperties>
</file>