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87" r:id="rId2"/>
    <p:sldId id="288" r:id="rId3"/>
    <p:sldId id="289" r:id="rId4"/>
    <p:sldId id="297" r:id="rId5"/>
    <p:sldId id="290" r:id="rId6"/>
    <p:sldId id="292" r:id="rId7"/>
    <p:sldId id="291" r:id="rId8"/>
    <p:sldId id="293" r:id="rId9"/>
    <p:sldId id="294" r:id="rId10"/>
    <p:sldId id="296" r:id="rId11"/>
    <p:sldId id="295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</a:t>
            </a:r>
            <a:r>
              <a:rPr lang="ja-JP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(EDA)</a:t>
            </a:r>
            <a:endParaRPr lang="ja-JP" altLang="en-US" sz="6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</a:t>
            </a:r>
            <a:r>
              <a:rPr kumimoji="1" lang="ja-JP" altLang="en-US"/>
              <a:t> </a:t>
            </a:r>
            <a:r>
              <a:rPr kumimoji="1" lang="en-US" altLang="ja-JP"/>
              <a:t>for</a:t>
            </a:r>
            <a:r>
              <a:rPr kumimoji="1" lang="ja-JP" altLang="en-US"/>
              <a:t> </a:t>
            </a:r>
            <a:r>
              <a:rPr kumimoji="1" lang="en-US" altLang="ja-JP"/>
              <a:t>Pharmacometrics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その他よく使う関数</a:t>
            </a:r>
            <a:br>
              <a:rPr kumimoji="1"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select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mutate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left_join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arrange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bind_rows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80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7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ggplot2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の基本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ggplot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18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散布図の作成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geom_point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53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 plot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geom_line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62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ヒストグラムの作成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geom_histogram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93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箱</a:t>
            </a:r>
            <a:r>
              <a:rPr lang="ja-JP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ひげ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図の作成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geom_boxplot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72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50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010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その他よく使う関数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3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Exploratory Data Analysis</a:t>
            </a:r>
            <a:r>
              <a:rPr kumimoji="1" lang="ja-JP" altLang="en-US" dirty="0"/>
              <a:t> </a:t>
            </a:r>
            <a:r>
              <a:rPr kumimoji="1" lang="en-US" altLang="ja-JP" dirty="0"/>
              <a:t>(EDA) 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r>
              <a:rPr lang="en-US" altLang="ja-JP" dirty="0"/>
              <a:t>Data Handling</a:t>
            </a:r>
          </a:p>
          <a:p>
            <a:pPr lvl="1"/>
            <a:r>
              <a:rPr lang="ja-JP" altLang="en-US" dirty="0"/>
              <a:t>必要なスキル</a:t>
            </a:r>
            <a:endParaRPr lang="en-US" altLang="ja-JP" dirty="0"/>
          </a:p>
          <a:p>
            <a:pPr lvl="1"/>
            <a:r>
              <a:rPr lang="ja-JP" altLang="en-US" dirty="0"/>
              <a:t>演習</a:t>
            </a:r>
            <a:r>
              <a:rPr lang="en-US" altLang="ja-JP" dirty="0"/>
              <a:t>-1</a:t>
            </a:r>
          </a:p>
          <a:p>
            <a:r>
              <a:rPr lang="en-US" altLang="ja-JP" dirty="0"/>
              <a:t>Data Visualization</a:t>
            </a:r>
          </a:p>
          <a:p>
            <a:pPr lvl="1"/>
            <a:r>
              <a:rPr lang="ja-JP" altLang="en-US" dirty="0"/>
              <a:t>必要なスキル</a:t>
            </a:r>
            <a:endParaRPr lang="en-US" altLang="ja-JP" dirty="0"/>
          </a:p>
          <a:p>
            <a:pPr lvl="1"/>
            <a:r>
              <a:rPr lang="ja-JP" altLang="en-US" dirty="0"/>
              <a:t>演習</a:t>
            </a:r>
            <a:r>
              <a:rPr lang="en-US" altLang="ja-JP" dirty="0"/>
              <a:t>-2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949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Advanced Topic</a:t>
            </a:r>
            <a:r>
              <a: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帳票の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word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出力</a:t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officer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flextable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08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 Data Analysis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解析の前にデータの概要</a:t>
            </a:r>
            <a:r>
              <a:rPr kumimoji="1" lang="en-US" altLang="ja-JP" dirty="0"/>
              <a:t>/</a:t>
            </a:r>
            <a:r>
              <a:rPr kumimoji="1" lang="ja-JP" altLang="en-US" dirty="0"/>
              <a:t>傾向を把握する（可視化による一時分析）</a:t>
            </a:r>
            <a:endParaRPr kumimoji="1" lang="en-US" altLang="ja-JP" dirty="0"/>
          </a:p>
          <a:p>
            <a:pPr lvl="1"/>
            <a:r>
              <a:rPr lang="ja-JP" altLang="en-US" dirty="0"/>
              <a:t>要約統計量の算出（</a:t>
            </a:r>
            <a:r>
              <a:rPr lang="en-US" altLang="ja-JP" dirty="0"/>
              <a:t>N, mean, median, min, max</a:t>
            </a:r>
            <a:r>
              <a:rPr lang="ja-JP" altLang="en-US" dirty="0"/>
              <a:t>など）</a:t>
            </a:r>
            <a:endParaRPr lang="en-US" altLang="ja-JP" dirty="0"/>
          </a:p>
          <a:p>
            <a:pPr lvl="2"/>
            <a:r>
              <a:rPr lang="ja-JP" altLang="en-US" dirty="0"/>
              <a:t>全体，共変量ごと</a:t>
            </a:r>
            <a:endParaRPr lang="en-US" altLang="ja-JP" dirty="0"/>
          </a:p>
          <a:p>
            <a:pPr lvl="1"/>
            <a:r>
              <a:rPr kumimoji="1" lang="ja-JP" altLang="en-US" dirty="0"/>
              <a:t>探索的なグラフ作成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681F239-716B-4C8E-A65A-4189FEDE4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025235"/>
            <a:ext cx="2909887" cy="21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7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Handling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39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データの読み込み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read_table2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35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データの表示，カウント</a:t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print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head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count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n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ncol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nrow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View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names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6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データの抜き出し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要約</a:t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filter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group_by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slice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summarise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70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2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74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914</TotalTime>
  <Words>295</Words>
  <Application>Microsoft Office PowerPoint</Application>
  <PresentationFormat>ワイド画面</PresentationFormat>
  <Paragraphs>72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テーマ</vt:lpstr>
      <vt:lpstr>Exploratory Data Analysis (EDA)</vt:lpstr>
      <vt:lpstr>Contents</vt:lpstr>
      <vt:lpstr>Exploratory Data Analysis</vt:lpstr>
      <vt:lpstr>Data Handling</vt:lpstr>
      <vt:lpstr>データの読み込み read_csv, read_table2</vt:lpstr>
      <vt:lpstr>データの表示，カウント print, head, count, n, ncol, nrow, View, names</vt:lpstr>
      <vt:lpstr>データの抜き出し,要約 filter, group_by, slice, summarise</vt:lpstr>
      <vt:lpstr>演習-1</vt:lpstr>
      <vt:lpstr>演習-1：回答</vt:lpstr>
      <vt:lpstr>その他よく使う関数 select, mutate, left_join, arrange, bind_rows</vt:lpstr>
      <vt:lpstr>Data Visualization</vt:lpstr>
      <vt:lpstr>ggplot2の基本 ggplot</vt:lpstr>
      <vt:lpstr>散布図の作成 geom_point</vt:lpstr>
      <vt:lpstr>line plotの作成 geom_line</vt:lpstr>
      <vt:lpstr>ヒストグラムの作成 geom_histogram</vt:lpstr>
      <vt:lpstr>箱ひげ図の作成 geom_boxplot</vt:lpstr>
      <vt:lpstr>演習-2</vt:lpstr>
      <vt:lpstr>演習-2：回答</vt:lpstr>
      <vt:lpstr>その他よく使う関数</vt:lpstr>
      <vt:lpstr>Advanced Topic：帳票のword出力 officer, flextable</vt:lpstr>
    </vt:vector>
  </TitlesOfParts>
  <Company>DAIICHI SANKYO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智啓 佐々木</cp:lastModifiedBy>
  <cp:revision>724</cp:revision>
  <cp:lastPrinted>2019-07-18T10:05:47Z</cp:lastPrinted>
  <dcterms:created xsi:type="dcterms:W3CDTF">2019-07-16T00:45:48Z</dcterms:created>
  <dcterms:modified xsi:type="dcterms:W3CDTF">2020-09-14T11:56:36Z</dcterms:modified>
</cp:coreProperties>
</file>