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/>
              <a:t>Introduction</a:t>
            </a:r>
            <a:endParaRPr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 free</a:t>
            </a:r>
            <a:r>
              <a:rPr lang="ja-JP" altLang="en-US" dirty="0" smtClean="0"/>
              <a:t>でセミナーを行います</a:t>
            </a:r>
            <a:endParaRPr lang="en-US" altLang="ja-JP" dirty="0" smtClean="0"/>
          </a:p>
          <a:p>
            <a:r>
              <a:rPr kumimoji="1" lang="en-US" altLang="ja-JP" dirty="0" smtClean="0"/>
              <a:t>15 project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使用可能</a:t>
            </a:r>
            <a:endParaRPr kumimoji="1" lang="en-US" altLang="ja-JP" dirty="0" smtClean="0"/>
          </a:p>
          <a:p>
            <a:r>
              <a:rPr lang="en-US" altLang="ja-JP" dirty="0" smtClean="0"/>
              <a:t>15 project hours per month</a:t>
            </a:r>
            <a:r>
              <a:rPr lang="ja-JP" altLang="en-US" dirty="0" smtClean="0"/>
              <a:t>の使用制限</a:t>
            </a:r>
            <a:endParaRPr lang="en-US" altLang="ja-JP" dirty="0" smtClean="0"/>
          </a:p>
          <a:p>
            <a:r>
              <a:rPr kumimoji="1" lang="ja-JP" altLang="en-US" dirty="0" smtClean="0"/>
              <a:t>登録作業時間短縮のため、あらかじめ作成していただいた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アカウントでサインインしてください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://rstudio.cloud/project/1573510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8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による機能拡張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509304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https://www.r-project.org/</a:t>
            </a:r>
            <a:endParaRPr lang="en-US" altLang="ja-JP" dirty="0"/>
          </a:p>
          <a:p>
            <a:r>
              <a:rPr lang="ja-JP" altLang="en-US" dirty="0" smtClean="0"/>
              <a:t>無料</a:t>
            </a:r>
            <a:endParaRPr lang="en-US" altLang="ja-JP" dirty="0" smtClean="0"/>
          </a:p>
          <a:p>
            <a:r>
              <a:rPr lang="ja-JP" altLang="en-US" dirty="0" smtClean="0"/>
              <a:t>統計計算とグラフィックス</a:t>
            </a:r>
            <a:endParaRPr lang="en-US" altLang="ja-JP" dirty="0" smtClean="0"/>
          </a:p>
          <a:p>
            <a:r>
              <a:rPr lang="ja-JP" altLang="en-US" dirty="0" smtClean="0"/>
              <a:t>パッケージを追加することにより機能拡張</a:t>
            </a:r>
            <a:endParaRPr lang="en-US" altLang="ja-JP" dirty="0" smtClean="0">
              <a:hlinkClick r:id="rId2"/>
            </a:endParaRPr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84" y="386488"/>
            <a:ext cx="6599492" cy="57840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74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65" y="864003"/>
            <a:ext cx="9870122" cy="5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65665" y="864003"/>
            <a:ext cx="9870122" cy="5542969"/>
            <a:chOff x="1565665" y="864003"/>
            <a:chExt cx="9870122" cy="5542969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65" y="864003"/>
              <a:ext cx="9870122" cy="5542969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678329" y="937549"/>
              <a:ext cx="6123008" cy="4328932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060292" y="4456252"/>
              <a:ext cx="2501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rgbClr val="FFC000"/>
                  </a:solidFill>
                </a:rPr>
                <a:t>コンソール画面</a:t>
              </a:r>
              <a:endParaRPr kumimoji="1" lang="ja-JP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347504" y="1782501"/>
              <a:ext cx="4284562" cy="3483980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081057" y="202749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6"/>
                  </a:solidFill>
                </a:rPr>
                <a:t>エディタ</a:t>
              </a:r>
              <a:endParaRPr kumimoji="1" lang="ja-JP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842567" y="3184967"/>
              <a:ext cx="4523772" cy="3169534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0293" y="5710177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2"/>
                  </a:solidFill>
                </a:rPr>
                <a:t>グラフ</a:t>
              </a:r>
              <a:endParaRPr kumimoji="1" lang="ja-JP" alt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の統合解析環境（</a:t>
            </a:r>
            <a:r>
              <a:rPr lang="en-US" altLang="ja-JP" dirty="0" smtClean="0"/>
              <a:t>integrated development environment, IDE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https://rstudio.com/products/rstudio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よりダウンロード可能</a:t>
            </a:r>
            <a:endParaRPr lang="en-US" altLang="ja-JP" dirty="0" smtClean="0"/>
          </a:p>
          <a:p>
            <a:r>
              <a:rPr kumimoji="1" lang="ja-JP" altLang="en-US" dirty="0" smtClean="0"/>
              <a:t>無料版、有料版、サーバー、クラウド</a:t>
            </a:r>
            <a:endParaRPr kumimoji="1" lang="en-US" altLang="ja-JP" dirty="0" smtClean="0"/>
          </a:p>
          <a:p>
            <a:r>
              <a:rPr lang="en-US" altLang="ja-JP" dirty="0" smtClean="0"/>
              <a:t>Project</a:t>
            </a:r>
            <a:r>
              <a:rPr lang="ja-JP" altLang="en-US" dirty="0" smtClean="0"/>
              <a:t>ごとに環境設定可能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キーによ</a:t>
            </a:r>
            <a:r>
              <a:rPr lang="ja-JP" altLang="en-US" dirty="0" smtClean="0"/>
              <a:t>るコードの補間</a:t>
            </a:r>
            <a:endParaRPr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r>
              <a:rPr lang="en-US" altLang="ja-JP" dirty="0" smtClean="0"/>
              <a:t>data viewer</a:t>
            </a:r>
            <a:endParaRPr lang="en-US" altLang="ja-JP" dirty="0"/>
          </a:p>
          <a:p>
            <a:r>
              <a:rPr kumimoji="1" lang="ja-JP" altLang="en-US" dirty="0" smtClean="0"/>
              <a:t>パッケージの管理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12" y="219580"/>
            <a:ext cx="8947230" cy="6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6123008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909802" y="3059206"/>
            <a:ext cx="4523772" cy="35970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952" y="6114382"/>
            <a:ext cx="39565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ただし、カスタマイズ可能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6123008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909802" y="3059206"/>
            <a:ext cx="4523772" cy="35970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6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1341</TotalTime>
  <Words>218</Words>
  <Application>Microsoft Office PowerPoint</Application>
  <PresentationFormat>ワイド画面</PresentationFormat>
  <Paragraphs>66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Introduction</vt:lpstr>
      <vt:lpstr>Contents</vt:lpstr>
      <vt:lpstr>R</vt:lpstr>
      <vt:lpstr>R</vt:lpstr>
      <vt:lpstr>R</vt:lpstr>
      <vt:lpstr>Rstudio</vt:lpstr>
      <vt:lpstr>PowerPoint プレゼンテーション</vt:lpstr>
      <vt:lpstr>PowerPoint プレゼンテーション</vt:lpstr>
      <vt:lpstr>PowerPoint プレゼンテーション</vt:lpstr>
      <vt:lpstr>Rstudio cloud</vt:lpstr>
      <vt:lpstr>PowerPoint プレゼンテーション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アオヤマタカヒコ</cp:lastModifiedBy>
  <cp:revision>739</cp:revision>
  <cp:lastPrinted>2019-07-18T10:05:47Z</cp:lastPrinted>
  <dcterms:created xsi:type="dcterms:W3CDTF">2019-07-16T00:45:48Z</dcterms:created>
  <dcterms:modified xsi:type="dcterms:W3CDTF">2020-10-08T10:35:32Z</dcterms:modified>
</cp:coreProperties>
</file>