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0" r:id="rId12"/>
    <p:sldId id="309" r:id="rId13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3" d="100"/>
          <a:sy n="53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/>
              <a:t>Introduction</a:t>
            </a:r>
            <a:endParaRPr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for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Pharmacometrics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Rstudio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cloud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Rstudio</a:t>
            </a:r>
            <a:r>
              <a:rPr lang="en-US" altLang="ja-JP" dirty="0" smtClean="0"/>
              <a:t> cloud free</a:t>
            </a:r>
            <a:r>
              <a:rPr lang="ja-JP" altLang="en-US" dirty="0" smtClean="0"/>
              <a:t>でセミナーを行います</a:t>
            </a:r>
            <a:endParaRPr lang="en-US" altLang="ja-JP" dirty="0" smtClean="0"/>
          </a:p>
          <a:p>
            <a:r>
              <a:rPr kumimoji="1" lang="en-US" altLang="ja-JP" dirty="0" smtClean="0"/>
              <a:t>15 project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使用可能</a:t>
            </a:r>
            <a:endParaRPr kumimoji="1" lang="en-US" altLang="ja-JP" dirty="0" smtClean="0"/>
          </a:p>
          <a:p>
            <a:r>
              <a:rPr lang="en-US" altLang="ja-JP" dirty="0" smtClean="0"/>
              <a:t>15 project hours per month</a:t>
            </a:r>
            <a:r>
              <a:rPr lang="ja-JP" altLang="en-US" dirty="0" smtClean="0"/>
              <a:t>の使用制限</a:t>
            </a:r>
            <a:endParaRPr lang="en-US" altLang="ja-JP" dirty="0" smtClean="0"/>
          </a:p>
          <a:p>
            <a:r>
              <a:rPr kumimoji="1" lang="ja-JP" altLang="en-US" dirty="0" smtClean="0"/>
              <a:t>登録作業時間短縮のため、あらかじめ作成していただいた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アカウントでサインインしてください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https</a:t>
            </a:r>
            <a:r>
              <a:rPr lang="en-US" altLang="ja-JP" dirty="0"/>
              <a:t>://rstudio.cloud/project/1573510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4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Rstudio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cloud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Rstudio</a:t>
            </a:r>
            <a:r>
              <a:rPr lang="en-US" altLang="ja-JP" dirty="0" smtClean="0"/>
              <a:t> cloud free</a:t>
            </a:r>
            <a:r>
              <a:rPr lang="ja-JP" altLang="en-US" dirty="0" smtClean="0"/>
              <a:t>でセミナーを行います</a:t>
            </a:r>
            <a:endParaRPr lang="en-US" altLang="ja-JP" dirty="0" smtClean="0"/>
          </a:p>
          <a:p>
            <a:r>
              <a:rPr kumimoji="1" lang="en-US" altLang="ja-JP" dirty="0" smtClean="0"/>
              <a:t>15 project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使用可能</a:t>
            </a:r>
            <a:endParaRPr kumimoji="1" lang="en-US" altLang="ja-JP" dirty="0" smtClean="0"/>
          </a:p>
          <a:p>
            <a:r>
              <a:rPr lang="en-US" altLang="ja-JP" dirty="0" smtClean="0"/>
              <a:t>15 project hours per month</a:t>
            </a:r>
            <a:r>
              <a:rPr lang="ja-JP" altLang="en-US" dirty="0" smtClean="0"/>
              <a:t>の使用制限</a:t>
            </a:r>
            <a:endParaRPr lang="en-US" altLang="ja-JP" dirty="0" smtClean="0"/>
          </a:p>
          <a:p>
            <a:r>
              <a:rPr kumimoji="1" lang="ja-JP" altLang="en-US" dirty="0" smtClean="0"/>
              <a:t>登録作業時間短縮のため、あらかじめ作成していただいた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アカウントでサインインしてください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https</a:t>
            </a:r>
            <a:r>
              <a:rPr lang="en-US" altLang="ja-JP" dirty="0"/>
              <a:t>://rstudio.cloud/project/1573510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5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8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の操作</a:t>
            </a:r>
            <a:endParaRPr kumimoji="1" lang="en-US" altLang="ja-JP" dirty="0" smtClean="0"/>
          </a:p>
          <a:p>
            <a:r>
              <a:rPr lang="en-US" altLang="ja-JP" dirty="0" smtClean="0"/>
              <a:t>Package</a:t>
            </a:r>
            <a:r>
              <a:rPr lang="ja-JP" altLang="en-US" dirty="0" smtClean="0"/>
              <a:t>による機能拡張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Rmarkdown</a:t>
            </a:r>
            <a:r>
              <a:rPr kumimoji="1" lang="ja-JP" altLang="en-US" dirty="0" smtClean="0"/>
              <a:t>によるドキュメント作成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6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509304" cy="4351338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https://www.r-project.org/</a:t>
            </a:r>
            <a:endParaRPr lang="en-US" altLang="ja-JP" dirty="0"/>
          </a:p>
          <a:p>
            <a:r>
              <a:rPr lang="ja-JP" altLang="en-US" dirty="0" smtClean="0"/>
              <a:t>無料</a:t>
            </a:r>
            <a:endParaRPr lang="en-US" altLang="ja-JP" dirty="0" smtClean="0"/>
          </a:p>
          <a:p>
            <a:r>
              <a:rPr lang="ja-JP" altLang="en-US" dirty="0" smtClean="0"/>
              <a:t>統計計算とグラフィックス</a:t>
            </a:r>
            <a:endParaRPr lang="en-US" altLang="ja-JP" dirty="0" smtClean="0"/>
          </a:p>
          <a:p>
            <a:r>
              <a:rPr lang="ja-JP" altLang="en-US" dirty="0" smtClean="0"/>
              <a:t>パッケージを追加することにより機能拡張</a:t>
            </a:r>
            <a:endParaRPr lang="en-US" altLang="ja-JP" dirty="0" smtClean="0">
              <a:hlinkClick r:id="rId2"/>
            </a:endParaRPr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684" y="386488"/>
            <a:ext cx="6599492" cy="57840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74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65" y="864003"/>
            <a:ext cx="9870122" cy="55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565665" y="864003"/>
            <a:ext cx="9870122" cy="5542969"/>
            <a:chOff x="1565665" y="864003"/>
            <a:chExt cx="9870122" cy="5542969"/>
          </a:xfrm>
        </p:grpSpPr>
        <p:pic>
          <p:nvPicPr>
            <p:cNvPr id="7" name="図 6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65" y="864003"/>
              <a:ext cx="9870122" cy="5542969"/>
            </a:xfrm>
            <a:prstGeom prst="rect">
              <a:avLst/>
            </a:prstGeom>
          </p:spPr>
        </p:pic>
        <p:sp>
          <p:nvSpPr>
            <p:cNvPr id="3" name="角丸四角形 2"/>
            <p:cNvSpPr/>
            <p:nvPr/>
          </p:nvSpPr>
          <p:spPr>
            <a:xfrm>
              <a:off x="1678329" y="937549"/>
              <a:ext cx="6123008" cy="4328932"/>
            </a:xfrm>
            <a:prstGeom prst="roundRect">
              <a:avLst>
                <a:gd name="adj" fmla="val 6239"/>
              </a:avLst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060292" y="4456252"/>
              <a:ext cx="2501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rgbClr val="FFC000"/>
                  </a:solidFill>
                </a:rPr>
                <a:t>コンソール画面</a:t>
              </a:r>
              <a:endParaRPr kumimoji="1" lang="ja-JP" altLang="en-US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347504" y="1782501"/>
              <a:ext cx="4284562" cy="3483980"/>
            </a:xfrm>
            <a:prstGeom prst="roundRect">
              <a:avLst>
                <a:gd name="adj" fmla="val 6239"/>
              </a:avLst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081057" y="2027498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chemeClr val="accent6"/>
                  </a:solidFill>
                </a:rPr>
                <a:t>エディタ</a:t>
              </a:r>
              <a:endParaRPr kumimoji="1" lang="ja-JP" altLang="en-US" sz="2800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6842567" y="3184967"/>
              <a:ext cx="4523772" cy="3169534"/>
            </a:xfrm>
            <a:prstGeom prst="roundRect">
              <a:avLst>
                <a:gd name="adj" fmla="val 6239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680293" y="5710177"/>
              <a:ext cx="1130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chemeClr val="accent2"/>
                  </a:solidFill>
                </a:rPr>
                <a:t>グラフ</a:t>
              </a:r>
              <a:endParaRPr kumimoji="1" lang="ja-JP" altLang="en-US" sz="28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0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Rstudio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の統合解析環境（</a:t>
            </a:r>
            <a:r>
              <a:rPr lang="en-US" altLang="ja-JP" dirty="0" smtClean="0"/>
              <a:t>integrated development environment, IDE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https://rstudio.com/products/rstudio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よりダウンロード可能</a:t>
            </a:r>
            <a:endParaRPr lang="en-US" altLang="ja-JP" dirty="0" smtClean="0"/>
          </a:p>
          <a:p>
            <a:r>
              <a:rPr kumimoji="1" lang="ja-JP" altLang="en-US" dirty="0" smtClean="0"/>
              <a:t>無料版、有料版、サーバー、クラウド</a:t>
            </a:r>
            <a:endParaRPr kumimoji="1" lang="en-US" altLang="ja-JP" dirty="0" smtClean="0"/>
          </a:p>
          <a:p>
            <a:r>
              <a:rPr lang="en-US" altLang="ja-JP" dirty="0" smtClean="0"/>
              <a:t>Project</a:t>
            </a:r>
            <a:r>
              <a:rPr lang="ja-JP" altLang="en-US" dirty="0" smtClean="0"/>
              <a:t>ごとに環境設定可能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キーによ</a:t>
            </a:r>
            <a:r>
              <a:rPr lang="ja-JP" altLang="en-US" dirty="0" smtClean="0"/>
              <a:t>るコードの補間</a:t>
            </a:r>
            <a:endParaRPr lang="en-US" altLang="ja-JP" dirty="0" smtClean="0"/>
          </a:p>
          <a:p>
            <a:r>
              <a:rPr kumimoji="1" lang="en-US" altLang="ja-JP" dirty="0" err="1" smtClean="0"/>
              <a:t>Rmarkdown</a:t>
            </a:r>
            <a:r>
              <a:rPr kumimoji="1" lang="ja-JP" altLang="en-US" dirty="0" smtClean="0"/>
              <a:t>によるドキュメント作成</a:t>
            </a:r>
            <a:endParaRPr kumimoji="1" lang="en-US" altLang="ja-JP" dirty="0" smtClean="0"/>
          </a:p>
          <a:p>
            <a:r>
              <a:rPr lang="en-US" altLang="ja-JP" dirty="0" smtClean="0"/>
              <a:t>data viewer</a:t>
            </a:r>
            <a:endParaRPr lang="en-US" altLang="ja-JP" dirty="0"/>
          </a:p>
          <a:p>
            <a:r>
              <a:rPr kumimoji="1" lang="ja-JP" altLang="en-US" dirty="0" smtClean="0"/>
              <a:t>パッケージの管理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17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12" y="219580"/>
            <a:ext cx="8947230" cy="61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4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63" y="127323"/>
            <a:ext cx="9431001" cy="645901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763929" y="3958542"/>
            <a:ext cx="6123008" cy="2812648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1109" y="5128605"/>
            <a:ext cx="250100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コンソール画面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02398" y="1008528"/>
            <a:ext cx="5941302" cy="2879629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65305" y="2242651"/>
            <a:ext cx="136447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/>
                </a:solidFill>
              </a:rPr>
              <a:t>エディタ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909802" y="3059206"/>
            <a:ext cx="4523772" cy="3597087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7911" y="4930247"/>
            <a:ext cx="3738524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2"/>
                </a:solidFill>
              </a:rPr>
              <a:t>グラフ・ファイル・</a:t>
            </a:r>
            <a:endParaRPr kumimoji="1" lang="en-US" altLang="ja-JP" sz="2800" b="1" dirty="0" smtClean="0">
              <a:solidFill>
                <a:schemeClr val="accent2"/>
              </a:solidFill>
            </a:endParaRPr>
          </a:p>
          <a:p>
            <a:r>
              <a:rPr lang="ja-JP" altLang="en-US" sz="2800" b="1" dirty="0" smtClean="0">
                <a:solidFill>
                  <a:schemeClr val="accent2"/>
                </a:solidFill>
              </a:rPr>
              <a:t>ヘルプ・パッケージ管理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826879" y="898712"/>
            <a:ext cx="4523772" cy="2086536"/>
          </a:xfrm>
          <a:prstGeom prst="roundRect">
            <a:avLst>
              <a:gd name="adj" fmla="val 6239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44988" y="2231871"/>
            <a:ext cx="350288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オブジェクト・履歴など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952" y="6114382"/>
            <a:ext cx="395653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ただし、カスタマイズ可能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1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63" y="127323"/>
            <a:ext cx="9431001" cy="645901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763929" y="3958542"/>
            <a:ext cx="6123008" cy="2812648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1109" y="5128605"/>
            <a:ext cx="250100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コンソール画面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02398" y="1008528"/>
            <a:ext cx="5941302" cy="2879629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65305" y="2242651"/>
            <a:ext cx="136447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/>
                </a:solidFill>
              </a:rPr>
              <a:t>エディタ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909802" y="3059206"/>
            <a:ext cx="4523772" cy="3597087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7911" y="4930247"/>
            <a:ext cx="3738524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2"/>
                </a:solidFill>
              </a:rPr>
              <a:t>グラフ・ファイル・</a:t>
            </a:r>
            <a:endParaRPr kumimoji="1" lang="en-US" altLang="ja-JP" sz="2800" b="1" dirty="0" smtClean="0">
              <a:solidFill>
                <a:schemeClr val="accent2"/>
              </a:solidFill>
            </a:endParaRPr>
          </a:p>
          <a:p>
            <a:r>
              <a:rPr lang="ja-JP" altLang="en-US" sz="2800" b="1" dirty="0" smtClean="0">
                <a:solidFill>
                  <a:schemeClr val="accent2"/>
                </a:solidFill>
              </a:rPr>
              <a:t>ヘルプ・パッケージ管理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826879" y="898712"/>
            <a:ext cx="4523772" cy="2086536"/>
          </a:xfrm>
          <a:prstGeom prst="roundRect">
            <a:avLst>
              <a:gd name="adj" fmla="val 6239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44988" y="2231871"/>
            <a:ext cx="350288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オブジェクト・履歴など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6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1341</TotalTime>
  <Words>268</Words>
  <Application>Microsoft Office PowerPoint</Application>
  <PresentationFormat>ワイド画面</PresentationFormat>
  <Paragraphs>75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Introduction</vt:lpstr>
      <vt:lpstr>Contents</vt:lpstr>
      <vt:lpstr>R</vt:lpstr>
      <vt:lpstr>R</vt:lpstr>
      <vt:lpstr>R</vt:lpstr>
      <vt:lpstr>Rstudio</vt:lpstr>
      <vt:lpstr>PowerPoint プレゼンテーション</vt:lpstr>
      <vt:lpstr>PowerPoint プレゼンテーション</vt:lpstr>
      <vt:lpstr>PowerPoint プレゼンテーション</vt:lpstr>
      <vt:lpstr>Rstudio cloud</vt:lpstr>
      <vt:lpstr>Rstudio cloud</vt:lpstr>
      <vt:lpstr>PowerPoint プレゼンテーション</vt:lpstr>
    </vt:vector>
  </TitlesOfParts>
  <Company>DAIICHI SANKYO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アオヤマタカヒコ</cp:lastModifiedBy>
  <cp:revision>740</cp:revision>
  <cp:lastPrinted>2019-07-18T10:05:47Z</cp:lastPrinted>
  <dcterms:created xsi:type="dcterms:W3CDTF">2019-07-16T00:45:48Z</dcterms:created>
  <dcterms:modified xsi:type="dcterms:W3CDTF">2020-10-08T11:08:30Z</dcterms:modified>
</cp:coreProperties>
</file>