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7" r:id="rId2"/>
    <p:sldId id="300" r:id="rId3"/>
    <p:sldId id="301" r:id="rId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/>
              <a:t>Introduction</a:t>
            </a:r>
            <a:endParaRPr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for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Pharmacometrics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の操作</a:t>
            </a:r>
            <a:endParaRPr kumimoji="1" lang="en-US" altLang="ja-JP" dirty="0" smtClean="0"/>
          </a:p>
          <a:p>
            <a:r>
              <a:rPr lang="en-US" altLang="ja-JP" dirty="0" smtClean="0"/>
              <a:t>Package</a:t>
            </a:r>
            <a:r>
              <a:rPr lang="ja-JP" altLang="en-US" dirty="0" smtClean="0"/>
              <a:t>による機能拡張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Rmarkdown</a:t>
            </a:r>
            <a:r>
              <a:rPr kumimoji="1" lang="ja-JP" altLang="en-US" dirty="0" smtClean="0"/>
              <a:t>によるドキュメント作成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6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の操作</a:t>
            </a:r>
            <a:endParaRPr kumimoji="1" lang="en-US" altLang="ja-JP" dirty="0" smtClean="0"/>
          </a:p>
          <a:p>
            <a:r>
              <a:rPr lang="en-US" altLang="ja-JP" dirty="0" smtClean="0"/>
              <a:t>Package</a:t>
            </a:r>
            <a:r>
              <a:rPr lang="ja-JP" altLang="en-US" dirty="0" smtClean="0"/>
              <a:t>による機能拡張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Rmarkdown</a:t>
            </a:r>
            <a:r>
              <a:rPr kumimoji="1" lang="ja-JP" altLang="en-US" dirty="0" smtClean="0"/>
              <a:t>によるドキュメント作成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4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1004</TotalTime>
  <Words>50</Words>
  <Application>Microsoft Office PowerPoint</Application>
  <PresentationFormat>ワイド画面</PresentationFormat>
  <Paragraphs>18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Introduction</vt:lpstr>
      <vt:lpstr>Contents</vt:lpstr>
      <vt:lpstr>Rとは</vt:lpstr>
    </vt:vector>
  </TitlesOfParts>
  <Company>DAIICHI SANKYO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アオヤマタカヒコ</cp:lastModifiedBy>
  <cp:revision>723</cp:revision>
  <cp:lastPrinted>2019-07-18T10:05:47Z</cp:lastPrinted>
  <dcterms:created xsi:type="dcterms:W3CDTF">2019-07-16T00:45:48Z</dcterms:created>
  <dcterms:modified xsi:type="dcterms:W3CDTF">2020-10-08T04:43:22Z</dcterms:modified>
</cp:coreProperties>
</file>