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7" r:id="rId2"/>
    <p:sldId id="288" r:id="rId3"/>
    <p:sldId id="289" r:id="rId4"/>
    <p:sldId id="297" r:id="rId5"/>
    <p:sldId id="290" r:id="rId6"/>
    <p:sldId id="292" r:id="rId7"/>
    <p:sldId id="291" r:id="rId8"/>
    <p:sldId id="293" r:id="rId9"/>
    <p:sldId id="294" r:id="rId10"/>
    <p:sldId id="296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br>
              <a:rPr kumimoji="1"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select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mutate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arrange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bind_rows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図の作成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必要なスキル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-1</a:t>
            </a:r>
          </a:p>
          <a:p>
            <a:r>
              <a:rPr lang="en-US" altLang="ja-JP" dirty="0"/>
              <a:t>Data Visualization</a:t>
            </a:r>
          </a:p>
          <a:p>
            <a:pPr lvl="1"/>
            <a:r>
              <a:rPr lang="ja-JP" altLang="en-US" dirty="0"/>
              <a:t>必要なスキル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-2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</a:t>
            </a:r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傾向を把握する（可視化による一時分析）</a:t>
            </a:r>
            <a:endParaRPr kumimoji="1" lang="en-US" altLang="ja-JP" dirty="0"/>
          </a:p>
          <a:p>
            <a:pPr lvl="1"/>
            <a:r>
              <a:rPr lang="ja-JP" altLang="en-US" dirty="0"/>
              <a:t>要約統計量の算出（</a:t>
            </a:r>
            <a:r>
              <a:rPr lang="en-US" altLang="ja-JP" dirty="0"/>
              <a:t>N, mean, median, min, max</a:t>
            </a:r>
            <a:r>
              <a:rPr lang="ja-JP" altLang="en-US" dirty="0"/>
              <a:t>など）</a:t>
            </a:r>
            <a:endParaRPr lang="en-US" altLang="ja-JP" dirty="0"/>
          </a:p>
          <a:p>
            <a:pPr lvl="2"/>
            <a:r>
              <a:rPr lang="ja-JP" altLang="en-US" dirty="0"/>
              <a:t>全体，共変量ごと</a:t>
            </a:r>
            <a:endParaRPr lang="en-US" altLang="ja-JP" dirty="0"/>
          </a:p>
          <a:p>
            <a:pPr lvl="1"/>
            <a:r>
              <a:rPr kumimoji="1" lang="ja-JP" altLang="en-US" dirty="0"/>
              <a:t>探索的なグラフ作成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910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sv 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等）を特定する</a:t>
            </a:r>
            <a:endParaRPr kumimoji="1" lang="en-US" altLang="ja-JP" dirty="0"/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/>
              <a:t>関数例：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“cloud/project/R-for-</a:t>
            </a: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-master 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:</a:t>
            </a:r>
            <a:r>
              <a:rPr lang="ja-JP" altLang="en-US" dirty="0"/>
              <a:t>文字列を結合する際に間にスペースを入れる（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  <a:endParaRPr lang="en-US" altLang="ja-JP" dirty="0"/>
          </a:p>
          <a:p>
            <a:pPr lvl="2"/>
            <a:r>
              <a:rPr lang="en-US" altLang="ja-JP" dirty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print(): ()</a:t>
            </a:r>
            <a:r>
              <a:rPr kumimoji="1" lang="ja-JP" altLang="en-US" dirty="0"/>
              <a:t>の中身の関数の返り値を表示</a:t>
            </a:r>
            <a:endParaRPr kumimoji="1" lang="en-US" altLang="ja-JP" dirty="0"/>
          </a:p>
          <a:p>
            <a:r>
              <a:rPr kumimoji="1" lang="en-US" altLang="ja-JP" dirty="0"/>
              <a:t>head(): </a:t>
            </a:r>
            <a:r>
              <a:rPr kumimoji="1" lang="ja-JP" altLang="en-US" dirty="0"/>
              <a:t>データの最初の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行（</a:t>
            </a:r>
            <a:r>
              <a:rPr kumimoji="1" lang="en-US" altLang="ja-JP" dirty="0"/>
              <a:t>default</a:t>
            </a:r>
            <a:r>
              <a:rPr kumimoji="1" lang="ja-JP" altLang="en-US" dirty="0"/>
              <a:t>）を表示</a:t>
            </a:r>
            <a:endParaRPr kumimoji="1" lang="en-US" altLang="ja-JP" dirty="0"/>
          </a:p>
          <a:p>
            <a:r>
              <a:rPr kumimoji="1" lang="en-US" altLang="ja-JP" dirty="0"/>
              <a:t>count(): </a:t>
            </a:r>
            <a:r>
              <a:rPr kumimoji="1" lang="ja-JP" altLang="en-US" dirty="0"/>
              <a:t>データの行数を表示，</a:t>
            </a:r>
            <a:r>
              <a:rPr lang="en-US" altLang="ja-JP" dirty="0"/>
              <a:t>()</a:t>
            </a:r>
            <a:r>
              <a:rPr lang="ja-JP" altLang="en-US" dirty="0"/>
              <a:t>内の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データの表示，カウント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print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ncol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nrow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View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names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956</TotalTime>
  <Words>570</Words>
  <Application>Microsoft Office PowerPoint</Application>
  <PresentationFormat>ワイド画面</PresentationFormat>
  <Paragraphs>85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テーマ</vt:lpstr>
      <vt:lpstr>Exploratory Data Analysis (EDA)</vt:lpstr>
      <vt:lpstr>Contents</vt:lpstr>
      <vt:lpstr>Exploratory Data Analysis</vt:lpstr>
      <vt:lpstr>Data Handling</vt:lpstr>
      <vt:lpstr>データの読み込み read_csv, read_table, paste, paste0</vt:lpstr>
      <vt:lpstr>データの表示，カウント print, head, count, n, ncol, nrow, View, names</vt:lpstr>
      <vt:lpstr>データの抜き出し,要約 filter, group_by, slice, summarise</vt:lpstr>
      <vt:lpstr>演習-1</vt:lpstr>
      <vt:lpstr>演習-1：回答</vt:lpstr>
      <vt:lpstr>その他よく使う関数 select, mutate, left_join, arrange, bind_rows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Advanced Topic：帳票のword出力 officer, flextable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智啓 佐々木</cp:lastModifiedBy>
  <cp:revision>728</cp:revision>
  <cp:lastPrinted>2019-07-18T10:05:47Z</cp:lastPrinted>
  <dcterms:created xsi:type="dcterms:W3CDTF">2019-07-16T00:45:48Z</dcterms:created>
  <dcterms:modified xsi:type="dcterms:W3CDTF">2020-09-14T13:59:10Z</dcterms:modified>
</cp:coreProperties>
</file>