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HARA YUSHI / 柏原 祐志" initials="KY/柏祐" lastIdx="2" clrIdx="0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2" name="INOUE HIROYUKI / 井上 裕之" initials="IH/井裕" lastIdx="3" clrIdx="1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2T17:11:45.445" idx="3">
    <p:pos x="2225" y="1630"/>
    <p:text>以上、でしょうか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6:36:00.770" idx="1">
    <p:pos x="4136" y="2226"/>
    <p:text>細かいですが、「CRCL」でしょうか。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PowerPoint__________2.pptx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38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flextable</a:t>
            </a:r>
            <a:r>
              <a:rPr kumimoji="1" lang="en-US" altLang="ja-JP" dirty="0" smtClean="0"/>
              <a:t>: Table</a:t>
            </a:r>
            <a:r>
              <a:rPr kumimoji="1" lang="ja-JP" altLang="en-US" dirty="0" smtClean="0"/>
              <a:t>の整形が出来るパッケージ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2100" dirty="0" smtClean="0"/>
              <a:t>関数例：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3300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文書" showAsIcon="1" r:id="rId3" imgW="914400" imgH="771480" progId="Word.Document.12">
                  <p:embed/>
                </p:oleObj>
              </mc:Choice>
              <mc:Fallback>
                <p:oleObj name="文書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53407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プレゼンテーション" showAsIcon="1" r:id="rId5" imgW="914400" imgH="771480" progId="PowerPoint.Show.12">
                  <p:embed/>
                </p:oleObj>
              </mc:Choice>
              <mc:Fallback>
                <p:oleObj name="プレゼンテーション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2387</TotalTime>
  <Words>3345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文書</vt:lpstr>
      <vt:lpstr>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816</cp:revision>
  <cp:lastPrinted>2019-07-18T10:05:47Z</cp:lastPrinted>
  <dcterms:created xsi:type="dcterms:W3CDTF">2019-07-16T00:45:48Z</dcterms:created>
  <dcterms:modified xsi:type="dcterms:W3CDTF">2020-10-22T08:33:23Z</dcterms:modified>
</cp:coreProperties>
</file>