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7" r:id="rId2"/>
    <p:sldId id="288" r:id="rId3"/>
    <p:sldId id="289" r:id="rId4"/>
    <p:sldId id="297" r:id="rId5"/>
    <p:sldId id="290" r:id="rId6"/>
    <p:sldId id="292" r:id="rId7"/>
    <p:sldId id="291" r:id="rId8"/>
    <p:sldId id="293" r:id="rId9"/>
    <p:sldId id="294" r:id="rId10"/>
    <p:sldId id="296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select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arrange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の基本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 plot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ヒストグラムの作成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図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2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Exploratory Data Analysis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(EDA) 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Data Handling</a:t>
            </a:r>
          </a:p>
          <a:p>
            <a:pPr lvl="1"/>
            <a:r>
              <a:rPr lang="ja-JP" altLang="en-US" dirty="0" smtClean="0"/>
              <a:t>必要なスキル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-1</a:t>
            </a:r>
          </a:p>
          <a:p>
            <a:r>
              <a:rPr lang="en-US" altLang="ja-JP" dirty="0" smtClean="0"/>
              <a:t>Data Visualization</a:t>
            </a:r>
          </a:p>
          <a:p>
            <a:pPr lvl="1"/>
            <a:r>
              <a:rPr lang="ja-JP" altLang="en-US" dirty="0"/>
              <a:t>必要</a:t>
            </a:r>
            <a:r>
              <a:rPr lang="ja-JP" altLang="en-US" dirty="0" smtClean="0"/>
              <a:t>なスキル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read_table2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データの表示，カウント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print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count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View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filter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902</TotalTime>
  <Words>181</Words>
  <Application>Microsoft Office PowerPoint</Application>
  <PresentationFormat>ワイド画面</PresentationFormat>
  <Paragraphs>68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テーマ</vt:lpstr>
      <vt:lpstr>Exploratory Data Analysis (EDA)</vt:lpstr>
      <vt:lpstr>Contents</vt:lpstr>
      <vt:lpstr>Exploratory Data Analysis</vt:lpstr>
      <vt:lpstr>Data Handling</vt:lpstr>
      <vt:lpstr>データの読み込み read_csv, read_table2</vt:lpstr>
      <vt:lpstr>データの表示，カウント print, head, count, n, ncol, nrow, View, names</vt:lpstr>
      <vt:lpstr>データの抜き出し,要約 filter, group_by, slice, summarise</vt:lpstr>
      <vt:lpstr>演習-1</vt:lpstr>
      <vt:lpstr>演習-1：回答</vt:lpstr>
      <vt:lpstr>その他よく使う関数 select, mutate, left_join, arrange, bind_rows</vt:lpstr>
      <vt:lpstr>Data Visualization</vt:lpstr>
      <vt:lpstr>ggplot2の基本 ggplot</vt:lpstr>
      <vt:lpstr>散布図の作成 geom_point</vt:lpstr>
      <vt:lpstr>line plotの作成 geom_line</vt:lpstr>
      <vt:lpstr>ヒストグラムの作成 geom_histogram</vt:lpstr>
      <vt:lpstr>箱ひげ図の作成 geom_boxplot</vt:lpstr>
      <vt:lpstr>演習-2</vt:lpstr>
      <vt:lpstr>演習-2：回答</vt:lpstr>
      <vt:lpstr>その他よく使う関数</vt:lpstr>
      <vt:lpstr>Advanced Topic：帳票のword出力 officer, flextable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723</cp:revision>
  <cp:lastPrinted>2019-07-18T10:05:47Z</cp:lastPrinted>
  <dcterms:created xsi:type="dcterms:W3CDTF">2019-07-16T00:45:48Z</dcterms:created>
  <dcterms:modified xsi:type="dcterms:W3CDTF">2020-09-14T05:18:48Z</dcterms:modified>
</cp:coreProperties>
</file>