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D23"/>
    <a:srgbClr val="F15988"/>
    <a:srgbClr val="01A54F"/>
    <a:srgbClr val="F8931D"/>
    <a:srgbClr val="FDCB08"/>
    <a:srgbClr val="8EC63F"/>
    <a:srgbClr val="912690"/>
    <a:srgbClr val="2E3192"/>
    <a:srgbClr val="007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D760B1-647A-4A96-BE88-A80449FA6F1C}" v="72" dt="2023-04-28T17:43:08.312"/>
    <p1510:client id="{D5028E24-F84B-465A-9E07-89F40B197D12}" v="21" dt="2023-04-29T08:14:28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9" autoAdjust="0"/>
  </p:normalViewPr>
  <p:slideViewPr>
    <p:cSldViewPr snapToGrid="0">
      <p:cViewPr varScale="1">
        <p:scale>
          <a:sx n="57" d="100"/>
          <a:sy n="57" d="100"/>
        </p:scale>
        <p:origin x="478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久保寺　真仁" userId="2768f32b-5882-4410-b2b1-7e7a9f4ff427" providerId="ADAL" clId="{D5028E24-F84B-465A-9E07-89F40B197D12}"/>
    <pc:docChg chg="undo custSel addSld delSld modSld">
      <pc:chgData name="久保寺　真仁" userId="2768f32b-5882-4410-b2b1-7e7a9f4ff427" providerId="ADAL" clId="{D5028E24-F84B-465A-9E07-89F40B197D12}" dt="2023-04-29T08:15:06.459" v="250" actId="14100"/>
      <pc:docMkLst>
        <pc:docMk/>
      </pc:docMkLst>
      <pc:sldChg chg="addSp delSp modSp new mod">
        <pc:chgData name="久保寺　真仁" userId="2768f32b-5882-4410-b2b1-7e7a9f4ff427" providerId="ADAL" clId="{D5028E24-F84B-465A-9E07-89F40B197D12}" dt="2023-04-29T08:15:06.459" v="250" actId="14100"/>
        <pc:sldMkLst>
          <pc:docMk/>
          <pc:sldMk cId="2410979911" sldId="256"/>
        </pc:sldMkLst>
        <pc:spChg chg="del">
          <ac:chgData name="久保寺　真仁" userId="2768f32b-5882-4410-b2b1-7e7a9f4ff427" providerId="ADAL" clId="{D5028E24-F84B-465A-9E07-89F40B197D12}" dt="2023-04-29T08:03:22.230" v="4" actId="478"/>
          <ac:spMkLst>
            <pc:docMk/>
            <pc:sldMk cId="2410979911" sldId="256"/>
            <ac:spMk id="2" creationId="{C9BD77CB-E487-C5B6-CD76-7112FB56EEDF}"/>
          </ac:spMkLst>
        </pc:spChg>
        <pc:spChg chg="del">
          <ac:chgData name="久保寺　真仁" userId="2768f32b-5882-4410-b2b1-7e7a9f4ff427" providerId="ADAL" clId="{D5028E24-F84B-465A-9E07-89F40B197D12}" dt="2023-04-29T08:03:22.230" v="4" actId="478"/>
          <ac:spMkLst>
            <pc:docMk/>
            <pc:sldMk cId="2410979911" sldId="256"/>
            <ac:spMk id="3" creationId="{B513FB8A-EF98-03AC-1787-0E0DE2494512}"/>
          </ac:spMkLst>
        </pc:spChg>
        <pc:spChg chg="add del mod">
          <ac:chgData name="久保寺　真仁" userId="2768f32b-5882-4410-b2b1-7e7a9f4ff427" providerId="ADAL" clId="{D5028E24-F84B-465A-9E07-89F40B197D12}" dt="2023-04-29T08:12:15.149" v="154" actId="478"/>
          <ac:spMkLst>
            <pc:docMk/>
            <pc:sldMk cId="2410979911" sldId="256"/>
            <ac:spMk id="46" creationId="{24D73C79-B0C2-628C-7B05-7EFD2DC54343}"/>
          </ac:spMkLst>
        </pc:spChg>
        <pc:spChg chg="add mod">
          <ac:chgData name="久保寺　真仁" userId="2768f32b-5882-4410-b2b1-7e7a9f4ff427" providerId="ADAL" clId="{D5028E24-F84B-465A-9E07-89F40B197D12}" dt="2023-04-29T08:13:27.503" v="200" actId="164"/>
          <ac:spMkLst>
            <pc:docMk/>
            <pc:sldMk cId="2410979911" sldId="256"/>
            <ac:spMk id="47" creationId="{F72AC834-FB5B-146F-C413-7086575F33BB}"/>
          </ac:spMkLst>
        </pc:spChg>
        <pc:spChg chg="add del mod">
          <ac:chgData name="久保寺　真仁" userId="2768f32b-5882-4410-b2b1-7e7a9f4ff427" providerId="ADAL" clId="{D5028E24-F84B-465A-9E07-89F40B197D12}" dt="2023-04-29T08:12:34.646" v="157" actId="478"/>
          <ac:spMkLst>
            <pc:docMk/>
            <pc:sldMk cId="2410979911" sldId="256"/>
            <ac:spMk id="48" creationId="{D70DF9FD-D006-8D75-22C5-747EC00F1FE4}"/>
          </ac:spMkLst>
        </pc:spChg>
        <pc:spChg chg="add mod">
          <ac:chgData name="久保寺　真仁" userId="2768f32b-5882-4410-b2b1-7e7a9f4ff427" providerId="ADAL" clId="{D5028E24-F84B-465A-9E07-89F40B197D12}" dt="2023-04-29T08:13:27.503" v="200" actId="164"/>
          <ac:spMkLst>
            <pc:docMk/>
            <pc:sldMk cId="2410979911" sldId="256"/>
            <ac:spMk id="54" creationId="{440E788C-08DF-4AA5-524B-51D123E013F0}"/>
          </ac:spMkLst>
        </pc:spChg>
        <pc:spChg chg="add mod">
          <ac:chgData name="久保寺　真仁" userId="2768f32b-5882-4410-b2b1-7e7a9f4ff427" providerId="ADAL" clId="{D5028E24-F84B-465A-9E07-89F40B197D12}" dt="2023-04-29T08:13:27.503" v="200" actId="164"/>
          <ac:spMkLst>
            <pc:docMk/>
            <pc:sldMk cId="2410979911" sldId="256"/>
            <ac:spMk id="55" creationId="{63E5B3ED-EEA9-2B7A-F840-B034AF938C38}"/>
          </ac:spMkLst>
        </pc:spChg>
        <pc:spChg chg="add del mod">
          <ac:chgData name="久保寺　真仁" userId="2768f32b-5882-4410-b2b1-7e7a9f4ff427" providerId="ADAL" clId="{D5028E24-F84B-465A-9E07-89F40B197D12}" dt="2023-04-29T08:13:23.471" v="199"/>
          <ac:spMkLst>
            <pc:docMk/>
            <pc:sldMk cId="2410979911" sldId="256"/>
            <ac:spMk id="59" creationId="{96802131-8EF2-93DC-0705-A78F3CB74ED1}"/>
          </ac:spMkLst>
        </pc:spChg>
        <pc:spChg chg="add del mod">
          <ac:chgData name="久保寺　真仁" userId="2768f32b-5882-4410-b2b1-7e7a9f4ff427" providerId="ADAL" clId="{D5028E24-F84B-465A-9E07-89F40B197D12}" dt="2023-04-29T08:13:23.471" v="199"/>
          <ac:spMkLst>
            <pc:docMk/>
            <pc:sldMk cId="2410979911" sldId="256"/>
            <ac:spMk id="64" creationId="{75D94EA5-0DF4-C2AF-D169-DC7CD4B034F5}"/>
          </ac:spMkLst>
        </pc:spChg>
        <pc:spChg chg="add del mod">
          <ac:chgData name="久保寺　真仁" userId="2768f32b-5882-4410-b2b1-7e7a9f4ff427" providerId="ADAL" clId="{D5028E24-F84B-465A-9E07-89F40B197D12}" dt="2023-04-29T08:13:23.471" v="199"/>
          <ac:spMkLst>
            <pc:docMk/>
            <pc:sldMk cId="2410979911" sldId="256"/>
            <ac:spMk id="65" creationId="{3176674C-2607-F4C3-E898-8E26355E666D}"/>
          </ac:spMkLst>
        </pc:spChg>
        <pc:spChg chg="mod topLvl">
          <ac:chgData name="久保寺　真仁" userId="2768f32b-5882-4410-b2b1-7e7a9f4ff427" providerId="ADAL" clId="{D5028E24-F84B-465A-9E07-89F40B197D12}" dt="2023-04-29T08:14:41.357" v="246" actId="14100"/>
          <ac:spMkLst>
            <pc:docMk/>
            <pc:sldMk cId="2410979911" sldId="256"/>
            <ac:spMk id="71" creationId="{8995DE05-5130-EE09-A56C-BCF7A11C2196}"/>
          </ac:spMkLst>
        </pc:spChg>
        <pc:spChg chg="mod topLvl">
          <ac:chgData name="久保寺　真仁" userId="2768f32b-5882-4410-b2b1-7e7a9f4ff427" providerId="ADAL" clId="{D5028E24-F84B-465A-9E07-89F40B197D12}" dt="2023-04-29T08:15:06.459" v="250" actId="14100"/>
          <ac:spMkLst>
            <pc:docMk/>
            <pc:sldMk cId="2410979911" sldId="256"/>
            <ac:spMk id="76" creationId="{78F0A95F-ED71-6665-61B7-EA7A2609D622}"/>
          </ac:spMkLst>
        </pc:spChg>
        <pc:spChg chg="mod topLvl">
          <ac:chgData name="久保寺　真仁" userId="2768f32b-5882-4410-b2b1-7e7a9f4ff427" providerId="ADAL" clId="{D5028E24-F84B-465A-9E07-89F40B197D12}" dt="2023-04-29T08:15:01.905" v="249" actId="14100"/>
          <ac:spMkLst>
            <pc:docMk/>
            <pc:sldMk cId="2410979911" sldId="256"/>
            <ac:spMk id="77" creationId="{F21C8912-B748-148F-5AA0-BCEBFEDEB733}"/>
          </ac:spMkLst>
        </pc:spChg>
        <pc:grpChg chg="add del mod">
          <ac:chgData name="久保寺　真仁" userId="2768f32b-5882-4410-b2b1-7e7a9f4ff427" providerId="ADAL" clId="{D5028E24-F84B-465A-9E07-89F40B197D12}" dt="2023-04-29T08:09:49.465" v="81" actId="165"/>
          <ac:grpSpMkLst>
            <pc:docMk/>
            <pc:sldMk cId="2410979911" sldId="256"/>
            <ac:grpSpMk id="13" creationId="{402ABEA3-3638-D43C-FCE5-1B0A1862E6BD}"/>
          </ac:grpSpMkLst>
        </pc:grpChg>
        <pc:grpChg chg="add del mod topLvl">
          <ac:chgData name="久保寺　真仁" userId="2768f32b-5882-4410-b2b1-7e7a9f4ff427" providerId="ADAL" clId="{D5028E24-F84B-465A-9E07-89F40B197D12}" dt="2023-04-29T08:10:09.656" v="85" actId="165"/>
          <ac:grpSpMkLst>
            <pc:docMk/>
            <pc:sldMk cId="2410979911" sldId="256"/>
            <ac:grpSpMk id="14" creationId="{4C76C31B-BE61-248C-D698-DCFE104219D8}"/>
          </ac:grpSpMkLst>
        </pc:grpChg>
        <pc:grpChg chg="del mod topLvl">
          <ac:chgData name="久保寺　真仁" userId="2768f32b-5882-4410-b2b1-7e7a9f4ff427" providerId="ADAL" clId="{D5028E24-F84B-465A-9E07-89F40B197D12}" dt="2023-04-29T08:10:09.656" v="85" actId="165"/>
          <ac:grpSpMkLst>
            <pc:docMk/>
            <pc:sldMk cId="2410979911" sldId="256"/>
            <ac:grpSpMk id="15" creationId="{7CDD3BFB-1C1E-60DB-89B0-5BC45C1666FB}"/>
          </ac:grpSpMkLst>
        </pc:grpChg>
        <pc:grpChg chg="del mod topLvl">
          <ac:chgData name="久保寺　真仁" userId="2768f32b-5882-4410-b2b1-7e7a9f4ff427" providerId="ADAL" clId="{D5028E24-F84B-465A-9E07-89F40B197D12}" dt="2023-04-29T08:10:09.656" v="85" actId="165"/>
          <ac:grpSpMkLst>
            <pc:docMk/>
            <pc:sldMk cId="2410979911" sldId="256"/>
            <ac:grpSpMk id="16" creationId="{8CF20399-3D9B-3166-AFA0-E6CC1456E8E1}"/>
          </ac:grpSpMkLst>
        </pc:grpChg>
        <pc:grpChg chg="del mod topLvl">
          <ac:chgData name="久保寺　真仁" userId="2768f32b-5882-4410-b2b1-7e7a9f4ff427" providerId="ADAL" clId="{D5028E24-F84B-465A-9E07-89F40B197D12}" dt="2023-04-29T08:09:54.134" v="82" actId="478"/>
          <ac:grpSpMkLst>
            <pc:docMk/>
            <pc:sldMk cId="2410979911" sldId="256"/>
            <ac:grpSpMk id="17" creationId="{BC4DEB9E-5C97-B8B2-B534-0206621490B6}"/>
          </ac:grpSpMkLst>
        </pc:grpChg>
        <pc:grpChg chg="del mod topLvl">
          <ac:chgData name="久保寺　真仁" userId="2768f32b-5882-4410-b2b1-7e7a9f4ff427" providerId="ADAL" clId="{D5028E24-F84B-465A-9E07-89F40B197D12}" dt="2023-04-29T08:09:54.134" v="82" actId="478"/>
          <ac:grpSpMkLst>
            <pc:docMk/>
            <pc:sldMk cId="2410979911" sldId="256"/>
            <ac:grpSpMk id="18" creationId="{88BD02C6-AFA3-9B30-47B3-C238355C5AE9}"/>
          </ac:grpSpMkLst>
        </pc:grpChg>
        <pc:grpChg chg="add del mod">
          <ac:chgData name="久保寺　真仁" userId="2768f32b-5882-4410-b2b1-7e7a9f4ff427" providerId="ADAL" clId="{D5028E24-F84B-465A-9E07-89F40B197D12}" dt="2023-04-29T08:09:49.465" v="81" actId="165"/>
          <ac:grpSpMkLst>
            <pc:docMk/>
            <pc:sldMk cId="2410979911" sldId="256"/>
            <ac:grpSpMk id="29" creationId="{B93CD63D-81DF-8B85-02E8-90AEA3ED4323}"/>
          </ac:grpSpMkLst>
        </pc:grpChg>
        <pc:grpChg chg="del mod topLvl">
          <ac:chgData name="久保寺　真仁" userId="2768f32b-5882-4410-b2b1-7e7a9f4ff427" providerId="ADAL" clId="{D5028E24-F84B-465A-9E07-89F40B197D12}" dt="2023-04-29T08:10:25.259" v="92" actId="165"/>
          <ac:grpSpMkLst>
            <pc:docMk/>
            <pc:sldMk cId="2410979911" sldId="256"/>
            <ac:grpSpMk id="30" creationId="{D4D4AEB3-2D22-1F08-817C-9DA9F3CEA8EF}"/>
          </ac:grpSpMkLst>
        </pc:grpChg>
        <pc:grpChg chg="del mod topLvl">
          <ac:chgData name="久保寺　真仁" userId="2768f32b-5882-4410-b2b1-7e7a9f4ff427" providerId="ADAL" clId="{D5028E24-F84B-465A-9E07-89F40B197D12}" dt="2023-04-29T08:10:25.259" v="92" actId="165"/>
          <ac:grpSpMkLst>
            <pc:docMk/>
            <pc:sldMk cId="2410979911" sldId="256"/>
            <ac:grpSpMk id="31" creationId="{732530C9-4D77-707F-788D-19371EAF860C}"/>
          </ac:grpSpMkLst>
        </pc:grpChg>
        <pc:grpChg chg="add del mod topLvl">
          <ac:chgData name="久保寺　真仁" userId="2768f32b-5882-4410-b2b1-7e7a9f4ff427" providerId="ADAL" clId="{D5028E24-F84B-465A-9E07-89F40B197D12}" dt="2023-04-29T08:10:34.797" v="96" actId="165"/>
          <ac:grpSpMkLst>
            <pc:docMk/>
            <pc:sldMk cId="2410979911" sldId="256"/>
            <ac:grpSpMk id="32" creationId="{4BE64D20-58EF-5916-AAE6-7A94CE408348}"/>
          </ac:grpSpMkLst>
        </pc:grpChg>
        <pc:grpChg chg="del mod topLvl">
          <ac:chgData name="久保寺　真仁" userId="2768f32b-5882-4410-b2b1-7e7a9f4ff427" providerId="ADAL" clId="{D5028E24-F84B-465A-9E07-89F40B197D12}" dt="2023-04-29T08:10:34.797" v="96" actId="165"/>
          <ac:grpSpMkLst>
            <pc:docMk/>
            <pc:sldMk cId="2410979911" sldId="256"/>
            <ac:grpSpMk id="33" creationId="{4A1DCB35-E959-992B-C377-8B3A8752502A}"/>
          </ac:grpSpMkLst>
        </pc:grpChg>
        <pc:grpChg chg="del mod topLvl">
          <ac:chgData name="久保寺　真仁" userId="2768f32b-5882-4410-b2b1-7e7a9f4ff427" providerId="ADAL" clId="{D5028E24-F84B-465A-9E07-89F40B197D12}" dt="2023-04-29T08:10:34.797" v="96" actId="165"/>
          <ac:grpSpMkLst>
            <pc:docMk/>
            <pc:sldMk cId="2410979911" sldId="256"/>
            <ac:grpSpMk id="34" creationId="{77518679-AB8F-6CFA-4F26-513DF39FF96B}"/>
          </ac:grpSpMkLst>
        </pc:grpChg>
        <pc:grpChg chg="add mod">
          <ac:chgData name="久保寺　真仁" userId="2768f32b-5882-4410-b2b1-7e7a9f4ff427" providerId="ADAL" clId="{D5028E24-F84B-465A-9E07-89F40B197D12}" dt="2023-04-29T08:13:27.503" v="200" actId="164"/>
          <ac:grpSpMkLst>
            <pc:docMk/>
            <pc:sldMk cId="2410979911" sldId="256"/>
            <ac:grpSpMk id="66" creationId="{84C68D8B-05D2-6C4A-CD7C-F2EC64A5D9FA}"/>
          </ac:grpSpMkLst>
        </pc:grpChg>
        <pc:grpChg chg="add del mod">
          <ac:chgData name="久保寺　真仁" userId="2768f32b-5882-4410-b2b1-7e7a9f4ff427" providerId="ADAL" clId="{D5028E24-F84B-465A-9E07-89F40B197D12}" dt="2023-04-29T08:14:28.728" v="243" actId="165"/>
          <ac:grpSpMkLst>
            <pc:docMk/>
            <pc:sldMk cId="2410979911" sldId="256"/>
            <ac:grpSpMk id="67" creationId="{DF467DC2-A9BC-5D26-73E2-5AA2B3D2E6F6}"/>
          </ac:grpSpMkLst>
        </pc:grpChg>
        <pc:graphicFrameChg chg="add del mod">
          <ac:chgData name="久保寺　真仁" userId="2768f32b-5882-4410-b2b1-7e7a9f4ff427" providerId="ADAL" clId="{D5028E24-F84B-465A-9E07-89F40B197D12}" dt="2023-04-29T08:03:28.605" v="6"/>
          <ac:graphicFrameMkLst>
            <pc:docMk/>
            <pc:sldMk cId="2410979911" sldId="256"/>
            <ac:graphicFrameMk id="4" creationId="{0F7F3100-E1D7-7FE2-38F1-54CCC094F99B}"/>
          </ac:graphicFrameMkLst>
        </pc:graphicFrameChg>
        <pc:picChg chg="add del mod modCrop">
          <ac:chgData name="久保寺　真仁" userId="2768f32b-5882-4410-b2b1-7e7a9f4ff427" providerId="ADAL" clId="{D5028E24-F84B-465A-9E07-89F40B197D12}" dt="2023-04-29T08:07:17.421" v="64" actId="478"/>
          <ac:picMkLst>
            <pc:docMk/>
            <pc:sldMk cId="2410979911" sldId="256"/>
            <ac:picMk id="6" creationId="{4DF718DD-F873-B902-D622-7E4EB1E01AA9}"/>
          </ac:picMkLst>
        </pc:picChg>
        <pc:picChg chg="add del mod ord modCrop">
          <ac:chgData name="久保寺　真仁" userId="2768f32b-5882-4410-b2b1-7e7a9f4ff427" providerId="ADAL" clId="{D5028E24-F84B-465A-9E07-89F40B197D12}" dt="2023-04-29T08:07:51.482" v="67" actId="1076"/>
          <ac:picMkLst>
            <pc:docMk/>
            <pc:sldMk cId="2410979911" sldId="256"/>
            <ac:picMk id="8" creationId="{8C4D9047-82BC-4C92-0D33-55FF4A1CB479}"/>
          </ac:picMkLst>
        </pc:picChg>
        <pc:picChg chg="add del mod">
          <ac:chgData name="久保寺　真仁" userId="2768f32b-5882-4410-b2b1-7e7a9f4ff427" providerId="ADAL" clId="{D5028E24-F84B-465A-9E07-89F40B197D12}" dt="2023-04-29T08:07:03.600" v="58"/>
          <ac:picMkLst>
            <pc:docMk/>
            <pc:sldMk cId="2410979911" sldId="256"/>
            <ac:picMk id="10" creationId="{AB8A7BD2-D047-FF6F-EB44-364DBF1EFC95}"/>
          </ac:picMkLst>
        </pc:picChg>
        <pc:picChg chg="add del mod">
          <ac:chgData name="久保寺　真仁" userId="2768f32b-5882-4410-b2b1-7e7a9f4ff427" providerId="ADAL" clId="{D5028E24-F84B-465A-9E07-89F40B197D12}" dt="2023-04-29T08:07:03.600" v="58"/>
          <ac:picMkLst>
            <pc:docMk/>
            <pc:sldMk cId="2410979911" sldId="256"/>
            <ac:picMk id="12" creationId="{B6E80139-B959-6049-FDD8-E71195A890A8}"/>
          </ac:picMkLst>
        </pc:picChg>
        <pc:cxnChg chg="mod">
          <ac:chgData name="久保寺　真仁" userId="2768f32b-5882-4410-b2b1-7e7a9f4ff427" providerId="ADAL" clId="{D5028E24-F84B-465A-9E07-89F40B197D12}" dt="2023-04-29T08:09:49.465" v="81" actId="165"/>
          <ac:cxnSpMkLst>
            <pc:docMk/>
            <pc:sldMk cId="2410979911" sldId="256"/>
            <ac:cxnSpMk id="19" creationId="{D8C2760C-C459-C1DA-3377-666B7D68D957}"/>
          </ac:cxnSpMkLst>
        </pc:cxnChg>
        <pc:cxnChg chg="mod">
          <ac:chgData name="久保寺　真仁" userId="2768f32b-5882-4410-b2b1-7e7a9f4ff427" providerId="ADAL" clId="{D5028E24-F84B-465A-9E07-89F40B197D12}" dt="2023-04-29T08:09:49.465" v="81" actId="165"/>
          <ac:cxnSpMkLst>
            <pc:docMk/>
            <pc:sldMk cId="2410979911" sldId="256"/>
            <ac:cxnSpMk id="20" creationId="{98BD02B2-46D6-E1A0-31AB-11CFC2C556CC}"/>
          </ac:cxnSpMkLst>
        </pc:cxnChg>
        <pc:cxnChg chg="mod">
          <ac:chgData name="久保寺　真仁" userId="2768f32b-5882-4410-b2b1-7e7a9f4ff427" providerId="ADAL" clId="{D5028E24-F84B-465A-9E07-89F40B197D12}" dt="2023-04-29T08:09:49.465" v="81" actId="165"/>
          <ac:cxnSpMkLst>
            <pc:docMk/>
            <pc:sldMk cId="2410979911" sldId="256"/>
            <ac:cxnSpMk id="21" creationId="{FD6A5938-D92F-A5FA-270F-C17C8A8D423C}"/>
          </ac:cxnSpMkLst>
        </pc:cxnChg>
        <pc:cxnChg chg="mod">
          <ac:chgData name="久保寺　真仁" userId="2768f32b-5882-4410-b2b1-7e7a9f4ff427" providerId="ADAL" clId="{D5028E24-F84B-465A-9E07-89F40B197D12}" dt="2023-04-29T08:09:49.465" v="81" actId="165"/>
          <ac:cxnSpMkLst>
            <pc:docMk/>
            <pc:sldMk cId="2410979911" sldId="256"/>
            <ac:cxnSpMk id="22" creationId="{ECF0CDAA-6E82-EBAA-E48D-3B0664A04212}"/>
          </ac:cxnSpMkLst>
        </pc:cxnChg>
        <pc:cxnChg chg="del mod topLvl">
          <ac:chgData name="久保寺　真仁" userId="2768f32b-5882-4410-b2b1-7e7a9f4ff427" providerId="ADAL" clId="{D5028E24-F84B-465A-9E07-89F40B197D12}" dt="2023-04-29T08:10:17.282" v="89" actId="478"/>
          <ac:cxnSpMkLst>
            <pc:docMk/>
            <pc:sldMk cId="2410979911" sldId="256"/>
            <ac:cxnSpMk id="23" creationId="{A8A9709A-B087-93A9-6E7F-F70B82192C8F}"/>
          </ac:cxnSpMkLst>
        </pc:cxnChg>
        <pc:cxnChg chg="del mod topLvl">
          <ac:chgData name="久保寺　真仁" userId="2768f32b-5882-4410-b2b1-7e7a9f4ff427" providerId="ADAL" clId="{D5028E24-F84B-465A-9E07-89F40B197D12}" dt="2023-04-29T08:12:15.149" v="154" actId="478"/>
          <ac:cxnSpMkLst>
            <pc:docMk/>
            <pc:sldMk cId="2410979911" sldId="256"/>
            <ac:cxnSpMk id="24" creationId="{6BADA7F6-AED1-0FA2-A0FF-3EAD19D62C17}"/>
          </ac:cxnSpMkLst>
        </pc:cxnChg>
        <pc:cxnChg chg="del mod topLvl">
          <ac:chgData name="久保寺　真仁" userId="2768f32b-5882-4410-b2b1-7e7a9f4ff427" providerId="ADAL" clId="{D5028E24-F84B-465A-9E07-89F40B197D12}" dt="2023-04-29T08:10:13.318" v="86" actId="478"/>
          <ac:cxnSpMkLst>
            <pc:docMk/>
            <pc:sldMk cId="2410979911" sldId="256"/>
            <ac:cxnSpMk id="25" creationId="{C6E407EA-C574-9EB9-A6BA-CC8B20B84830}"/>
          </ac:cxnSpMkLst>
        </pc:cxnChg>
        <pc:cxnChg chg="del mod topLvl">
          <ac:chgData name="久保寺　真仁" userId="2768f32b-5882-4410-b2b1-7e7a9f4ff427" providerId="ADAL" clId="{D5028E24-F84B-465A-9E07-89F40B197D12}" dt="2023-04-29T08:12:15.149" v="154" actId="478"/>
          <ac:cxnSpMkLst>
            <pc:docMk/>
            <pc:sldMk cId="2410979911" sldId="256"/>
            <ac:cxnSpMk id="26" creationId="{EA751C32-8C72-1D11-0AE2-6A4F3A89D3F5}"/>
          </ac:cxnSpMkLst>
        </pc:cxnChg>
        <pc:cxnChg chg="del mod topLvl">
          <ac:chgData name="久保寺　真仁" userId="2768f32b-5882-4410-b2b1-7e7a9f4ff427" providerId="ADAL" clId="{D5028E24-F84B-465A-9E07-89F40B197D12}" dt="2023-04-29T08:10:14.011" v="87" actId="478"/>
          <ac:cxnSpMkLst>
            <pc:docMk/>
            <pc:sldMk cId="2410979911" sldId="256"/>
            <ac:cxnSpMk id="27" creationId="{33AEFD16-981C-0F50-62C7-BA38A063C45F}"/>
          </ac:cxnSpMkLst>
        </pc:cxnChg>
        <pc:cxnChg chg="del mod topLvl">
          <ac:chgData name="久保寺　真仁" userId="2768f32b-5882-4410-b2b1-7e7a9f4ff427" providerId="ADAL" clId="{D5028E24-F84B-465A-9E07-89F40B197D12}" dt="2023-04-29T08:12:15.149" v="154" actId="478"/>
          <ac:cxnSpMkLst>
            <pc:docMk/>
            <pc:sldMk cId="2410979911" sldId="256"/>
            <ac:cxnSpMk id="28" creationId="{20A09F00-2674-59CA-EB1D-AF74083E3F6A}"/>
          </ac:cxnSpMkLst>
        </pc:cxnChg>
        <pc:cxnChg chg="del mod topLvl">
          <ac:chgData name="久保寺　真仁" userId="2768f32b-5882-4410-b2b1-7e7a9f4ff427" providerId="ADAL" clId="{D5028E24-F84B-465A-9E07-89F40B197D12}" dt="2023-04-29T08:10:37.498" v="98" actId="478"/>
          <ac:cxnSpMkLst>
            <pc:docMk/>
            <pc:sldMk cId="2410979911" sldId="256"/>
            <ac:cxnSpMk id="35" creationId="{A55976B8-B6D2-4EDA-B423-C2859E8CD859}"/>
          </ac:cxnSpMkLst>
        </pc:cxnChg>
        <pc:cxnChg chg="mod topLvl">
          <ac:chgData name="久保寺　真仁" userId="2768f32b-5882-4410-b2b1-7e7a9f4ff427" providerId="ADAL" clId="{D5028E24-F84B-465A-9E07-89F40B197D12}" dt="2023-04-29T08:13:27.503" v="200" actId="164"/>
          <ac:cxnSpMkLst>
            <pc:docMk/>
            <pc:sldMk cId="2410979911" sldId="256"/>
            <ac:cxnSpMk id="36" creationId="{6EA785A1-708A-D953-F8ED-DFA4DA53A1E9}"/>
          </ac:cxnSpMkLst>
        </pc:cxnChg>
        <pc:cxnChg chg="del mod topLvl">
          <ac:chgData name="久保寺　真仁" userId="2768f32b-5882-4410-b2b1-7e7a9f4ff427" providerId="ADAL" clId="{D5028E24-F84B-465A-9E07-89F40B197D12}" dt="2023-04-29T08:10:39.077" v="99" actId="478"/>
          <ac:cxnSpMkLst>
            <pc:docMk/>
            <pc:sldMk cId="2410979911" sldId="256"/>
            <ac:cxnSpMk id="37" creationId="{5C66109B-B4F2-6D43-7DE1-581EB6C14EA4}"/>
          </ac:cxnSpMkLst>
        </pc:cxnChg>
        <pc:cxnChg chg="mod topLvl">
          <ac:chgData name="久保寺　真仁" userId="2768f32b-5882-4410-b2b1-7e7a9f4ff427" providerId="ADAL" clId="{D5028E24-F84B-465A-9E07-89F40B197D12}" dt="2023-04-29T08:13:27.503" v="200" actId="164"/>
          <ac:cxnSpMkLst>
            <pc:docMk/>
            <pc:sldMk cId="2410979911" sldId="256"/>
            <ac:cxnSpMk id="38" creationId="{36759D76-E2EE-9E17-CD41-0DCE1C96E7AC}"/>
          </ac:cxnSpMkLst>
        </pc:cxnChg>
        <pc:cxnChg chg="del mod topLvl">
          <ac:chgData name="久保寺　真仁" userId="2768f32b-5882-4410-b2b1-7e7a9f4ff427" providerId="ADAL" clId="{D5028E24-F84B-465A-9E07-89F40B197D12}" dt="2023-04-29T08:10:36.839" v="97" actId="478"/>
          <ac:cxnSpMkLst>
            <pc:docMk/>
            <pc:sldMk cId="2410979911" sldId="256"/>
            <ac:cxnSpMk id="39" creationId="{E0BFE73B-28EE-CE45-34A5-5351D37B6D8C}"/>
          </ac:cxnSpMkLst>
        </pc:cxnChg>
        <pc:cxnChg chg="mod topLvl">
          <ac:chgData name="久保寺　真仁" userId="2768f32b-5882-4410-b2b1-7e7a9f4ff427" providerId="ADAL" clId="{D5028E24-F84B-465A-9E07-89F40B197D12}" dt="2023-04-29T08:13:27.503" v="200" actId="164"/>
          <ac:cxnSpMkLst>
            <pc:docMk/>
            <pc:sldMk cId="2410979911" sldId="256"/>
            <ac:cxnSpMk id="40" creationId="{E91A762D-C41A-6D5D-0BFB-A28099FB084F}"/>
          </ac:cxnSpMkLst>
        </pc:cxnChg>
        <pc:cxnChg chg="del mod topLvl">
          <ac:chgData name="久保寺　真仁" userId="2768f32b-5882-4410-b2b1-7e7a9f4ff427" providerId="ADAL" clId="{D5028E24-F84B-465A-9E07-89F40B197D12}" dt="2023-04-29T08:10:29.860" v="95" actId="478"/>
          <ac:cxnSpMkLst>
            <pc:docMk/>
            <pc:sldMk cId="2410979911" sldId="256"/>
            <ac:cxnSpMk id="41" creationId="{E5AD0EA5-F318-54EE-ECC5-B9004B6FD97D}"/>
          </ac:cxnSpMkLst>
        </pc:cxnChg>
        <pc:cxnChg chg="del mod topLvl">
          <ac:chgData name="久保寺　真仁" userId="2768f32b-5882-4410-b2b1-7e7a9f4ff427" providerId="ADAL" clId="{D5028E24-F84B-465A-9E07-89F40B197D12}" dt="2023-04-29T08:10:29.037" v="94" actId="478"/>
          <ac:cxnSpMkLst>
            <pc:docMk/>
            <pc:sldMk cId="2410979911" sldId="256"/>
            <ac:cxnSpMk id="42" creationId="{1D44571B-934C-FD52-15DD-B07DB74638AC}"/>
          </ac:cxnSpMkLst>
        </pc:cxnChg>
        <pc:cxnChg chg="del mod topLvl">
          <ac:chgData name="久保寺　真仁" userId="2768f32b-5882-4410-b2b1-7e7a9f4ff427" providerId="ADAL" clId="{D5028E24-F84B-465A-9E07-89F40B197D12}" dt="2023-04-29T08:10:27.483" v="93" actId="478"/>
          <ac:cxnSpMkLst>
            <pc:docMk/>
            <pc:sldMk cId="2410979911" sldId="256"/>
            <ac:cxnSpMk id="43" creationId="{4CD09BC8-E7E0-B31E-55B6-5E093054F108}"/>
          </ac:cxnSpMkLst>
        </pc:cxnChg>
        <pc:cxnChg chg="del mod topLvl">
          <ac:chgData name="久保寺　真仁" userId="2768f32b-5882-4410-b2b1-7e7a9f4ff427" providerId="ADAL" clId="{D5028E24-F84B-465A-9E07-89F40B197D12}" dt="2023-04-29T08:10:27.483" v="93" actId="478"/>
          <ac:cxnSpMkLst>
            <pc:docMk/>
            <pc:sldMk cId="2410979911" sldId="256"/>
            <ac:cxnSpMk id="44" creationId="{1D0518DD-5A22-63E0-D188-F786B15B0F3F}"/>
          </ac:cxnSpMkLst>
        </pc:cxnChg>
        <pc:cxnChg chg="add del mod">
          <ac:chgData name="久保寺　真仁" userId="2768f32b-5882-4410-b2b1-7e7a9f4ff427" providerId="ADAL" clId="{D5028E24-F84B-465A-9E07-89F40B197D12}" dt="2023-04-29T08:09:43.107" v="80" actId="478"/>
          <ac:cxnSpMkLst>
            <pc:docMk/>
            <pc:sldMk cId="2410979911" sldId="256"/>
            <ac:cxnSpMk id="45" creationId="{8BFD3E1A-EB36-F044-B46F-EC3E8AE9E1B0}"/>
          </ac:cxnSpMkLst>
        </pc:cxnChg>
        <pc:cxnChg chg="add mod">
          <ac:chgData name="久保寺　真仁" userId="2768f32b-5882-4410-b2b1-7e7a9f4ff427" providerId="ADAL" clId="{D5028E24-F84B-465A-9E07-89F40B197D12}" dt="2023-04-29T08:13:27.503" v="200" actId="164"/>
          <ac:cxnSpMkLst>
            <pc:docMk/>
            <pc:sldMk cId="2410979911" sldId="256"/>
            <ac:cxnSpMk id="50" creationId="{A3796EA6-D1E2-0E27-164E-B7F82DAED0B9}"/>
          </ac:cxnSpMkLst>
        </pc:cxnChg>
        <pc:cxnChg chg="add mod">
          <ac:chgData name="久保寺　真仁" userId="2768f32b-5882-4410-b2b1-7e7a9f4ff427" providerId="ADAL" clId="{D5028E24-F84B-465A-9E07-89F40B197D12}" dt="2023-04-29T08:13:27.503" v="200" actId="164"/>
          <ac:cxnSpMkLst>
            <pc:docMk/>
            <pc:sldMk cId="2410979911" sldId="256"/>
            <ac:cxnSpMk id="51" creationId="{65ECDB5E-61BB-EA71-A527-78D8DA3F0D4D}"/>
          </ac:cxnSpMkLst>
        </pc:cxnChg>
        <pc:cxnChg chg="add mod">
          <ac:chgData name="久保寺　真仁" userId="2768f32b-5882-4410-b2b1-7e7a9f4ff427" providerId="ADAL" clId="{D5028E24-F84B-465A-9E07-89F40B197D12}" dt="2023-04-29T08:13:27.503" v="200" actId="164"/>
          <ac:cxnSpMkLst>
            <pc:docMk/>
            <pc:sldMk cId="2410979911" sldId="256"/>
            <ac:cxnSpMk id="52" creationId="{4A9BCD60-77C1-E67B-0772-AFF26E4AB274}"/>
          </ac:cxnSpMkLst>
        </pc:cxnChg>
        <pc:cxnChg chg="add mod">
          <ac:chgData name="久保寺　真仁" userId="2768f32b-5882-4410-b2b1-7e7a9f4ff427" providerId="ADAL" clId="{D5028E24-F84B-465A-9E07-89F40B197D12}" dt="2023-04-29T08:13:27.503" v="200" actId="164"/>
          <ac:cxnSpMkLst>
            <pc:docMk/>
            <pc:sldMk cId="2410979911" sldId="256"/>
            <ac:cxnSpMk id="53" creationId="{926D555F-75D5-81AB-8D6C-104A729AEE38}"/>
          </ac:cxnSpMkLst>
        </pc:cxnChg>
        <pc:cxnChg chg="add del mod">
          <ac:chgData name="久保寺　真仁" userId="2768f32b-5882-4410-b2b1-7e7a9f4ff427" providerId="ADAL" clId="{D5028E24-F84B-465A-9E07-89F40B197D12}" dt="2023-04-29T08:13:23.471" v="199"/>
          <ac:cxnSpMkLst>
            <pc:docMk/>
            <pc:sldMk cId="2410979911" sldId="256"/>
            <ac:cxnSpMk id="56" creationId="{C597FB70-97F4-31A9-54FF-8D8E8AD38A6C}"/>
          </ac:cxnSpMkLst>
        </pc:cxnChg>
        <pc:cxnChg chg="add del mod">
          <ac:chgData name="久保寺　真仁" userId="2768f32b-5882-4410-b2b1-7e7a9f4ff427" providerId="ADAL" clId="{D5028E24-F84B-465A-9E07-89F40B197D12}" dt="2023-04-29T08:13:23.471" v="199"/>
          <ac:cxnSpMkLst>
            <pc:docMk/>
            <pc:sldMk cId="2410979911" sldId="256"/>
            <ac:cxnSpMk id="57" creationId="{665EC0C5-B42C-7077-2525-94F93D5B15AD}"/>
          </ac:cxnSpMkLst>
        </pc:cxnChg>
        <pc:cxnChg chg="add del mod">
          <ac:chgData name="久保寺　真仁" userId="2768f32b-5882-4410-b2b1-7e7a9f4ff427" providerId="ADAL" clId="{D5028E24-F84B-465A-9E07-89F40B197D12}" dt="2023-04-29T08:13:23.471" v="199"/>
          <ac:cxnSpMkLst>
            <pc:docMk/>
            <pc:sldMk cId="2410979911" sldId="256"/>
            <ac:cxnSpMk id="58" creationId="{6D3FB679-3986-DCA4-24EA-12B9739CD797}"/>
          </ac:cxnSpMkLst>
        </pc:cxnChg>
        <pc:cxnChg chg="add del mod">
          <ac:chgData name="久保寺　真仁" userId="2768f32b-5882-4410-b2b1-7e7a9f4ff427" providerId="ADAL" clId="{D5028E24-F84B-465A-9E07-89F40B197D12}" dt="2023-04-29T08:13:23.471" v="199"/>
          <ac:cxnSpMkLst>
            <pc:docMk/>
            <pc:sldMk cId="2410979911" sldId="256"/>
            <ac:cxnSpMk id="60" creationId="{D5D1A752-8B62-F415-2EE0-59D78FAED641}"/>
          </ac:cxnSpMkLst>
        </pc:cxnChg>
        <pc:cxnChg chg="add del mod">
          <ac:chgData name="久保寺　真仁" userId="2768f32b-5882-4410-b2b1-7e7a9f4ff427" providerId="ADAL" clId="{D5028E24-F84B-465A-9E07-89F40B197D12}" dt="2023-04-29T08:13:23.471" v="199"/>
          <ac:cxnSpMkLst>
            <pc:docMk/>
            <pc:sldMk cId="2410979911" sldId="256"/>
            <ac:cxnSpMk id="61" creationId="{1F221C7D-37EC-43F3-2EF1-D38C145CB731}"/>
          </ac:cxnSpMkLst>
        </pc:cxnChg>
        <pc:cxnChg chg="add del mod">
          <ac:chgData name="久保寺　真仁" userId="2768f32b-5882-4410-b2b1-7e7a9f4ff427" providerId="ADAL" clId="{D5028E24-F84B-465A-9E07-89F40B197D12}" dt="2023-04-29T08:13:23.471" v="199"/>
          <ac:cxnSpMkLst>
            <pc:docMk/>
            <pc:sldMk cId="2410979911" sldId="256"/>
            <ac:cxnSpMk id="62" creationId="{AC40D631-7C45-5AC0-B129-149010550C9E}"/>
          </ac:cxnSpMkLst>
        </pc:cxnChg>
        <pc:cxnChg chg="add del mod">
          <ac:chgData name="久保寺　真仁" userId="2768f32b-5882-4410-b2b1-7e7a9f4ff427" providerId="ADAL" clId="{D5028E24-F84B-465A-9E07-89F40B197D12}" dt="2023-04-29T08:13:23.471" v="199"/>
          <ac:cxnSpMkLst>
            <pc:docMk/>
            <pc:sldMk cId="2410979911" sldId="256"/>
            <ac:cxnSpMk id="63" creationId="{1FEF2786-4FCA-58DA-3335-7F419A937BD1}"/>
          </ac:cxnSpMkLst>
        </pc:cxnChg>
        <pc:cxnChg chg="mod topLvl">
          <ac:chgData name="久保寺　真仁" userId="2768f32b-5882-4410-b2b1-7e7a9f4ff427" providerId="ADAL" clId="{D5028E24-F84B-465A-9E07-89F40B197D12}" dt="2023-04-29T08:14:35.219" v="244" actId="208"/>
          <ac:cxnSpMkLst>
            <pc:docMk/>
            <pc:sldMk cId="2410979911" sldId="256"/>
            <ac:cxnSpMk id="68" creationId="{48A9CAF2-D6DB-4000-65AD-3473C370E0E3}"/>
          </ac:cxnSpMkLst>
        </pc:cxnChg>
        <pc:cxnChg chg="mod topLvl">
          <ac:chgData name="久保寺　真仁" userId="2768f32b-5882-4410-b2b1-7e7a9f4ff427" providerId="ADAL" clId="{D5028E24-F84B-465A-9E07-89F40B197D12}" dt="2023-04-29T08:14:35.219" v="244" actId="208"/>
          <ac:cxnSpMkLst>
            <pc:docMk/>
            <pc:sldMk cId="2410979911" sldId="256"/>
            <ac:cxnSpMk id="69" creationId="{E73C9A32-467F-DA1D-AB08-EBED88D9600C}"/>
          </ac:cxnSpMkLst>
        </pc:cxnChg>
        <pc:cxnChg chg="mod topLvl">
          <ac:chgData name="久保寺　真仁" userId="2768f32b-5882-4410-b2b1-7e7a9f4ff427" providerId="ADAL" clId="{D5028E24-F84B-465A-9E07-89F40B197D12}" dt="2023-04-29T08:14:35.219" v="244" actId="208"/>
          <ac:cxnSpMkLst>
            <pc:docMk/>
            <pc:sldMk cId="2410979911" sldId="256"/>
            <ac:cxnSpMk id="70" creationId="{FF1F4F6A-6650-5640-A252-8689722F4096}"/>
          </ac:cxnSpMkLst>
        </pc:cxnChg>
        <pc:cxnChg chg="mod topLvl">
          <ac:chgData name="久保寺　真仁" userId="2768f32b-5882-4410-b2b1-7e7a9f4ff427" providerId="ADAL" clId="{D5028E24-F84B-465A-9E07-89F40B197D12}" dt="2023-04-29T08:14:57.387" v="248" actId="208"/>
          <ac:cxnSpMkLst>
            <pc:docMk/>
            <pc:sldMk cId="2410979911" sldId="256"/>
            <ac:cxnSpMk id="72" creationId="{F04A4FAF-8489-5547-7F97-1CBC024B9B08}"/>
          </ac:cxnSpMkLst>
        </pc:cxnChg>
        <pc:cxnChg chg="mod topLvl">
          <ac:chgData name="久保寺　真仁" userId="2768f32b-5882-4410-b2b1-7e7a9f4ff427" providerId="ADAL" clId="{D5028E24-F84B-465A-9E07-89F40B197D12}" dt="2023-04-29T08:14:57.387" v="248" actId="208"/>
          <ac:cxnSpMkLst>
            <pc:docMk/>
            <pc:sldMk cId="2410979911" sldId="256"/>
            <ac:cxnSpMk id="73" creationId="{94E8D58B-B364-FF7A-9571-537F061576F8}"/>
          </ac:cxnSpMkLst>
        </pc:cxnChg>
        <pc:cxnChg chg="mod topLvl">
          <ac:chgData name="久保寺　真仁" userId="2768f32b-5882-4410-b2b1-7e7a9f4ff427" providerId="ADAL" clId="{D5028E24-F84B-465A-9E07-89F40B197D12}" dt="2023-04-29T08:14:57.387" v="248" actId="208"/>
          <ac:cxnSpMkLst>
            <pc:docMk/>
            <pc:sldMk cId="2410979911" sldId="256"/>
            <ac:cxnSpMk id="74" creationId="{0566519C-F591-E60E-9D4E-63857BFF3706}"/>
          </ac:cxnSpMkLst>
        </pc:cxnChg>
        <pc:cxnChg chg="mod topLvl">
          <ac:chgData name="久保寺　真仁" userId="2768f32b-5882-4410-b2b1-7e7a9f4ff427" providerId="ADAL" clId="{D5028E24-F84B-465A-9E07-89F40B197D12}" dt="2023-04-29T08:14:28.728" v="243" actId="165"/>
          <ac:cxnSpMkLst>
            <pc:docMk/>
            <pc:sldMk cId="2410979911" sldId="256"/>
            <ac:cxnSpMk id="75" creationId="{8C66BA5D-F5ED-959E-33D5-F7AB8553FFEE}"/>
          </ac:cxnSpMkLst>
        </pc:cxnChg>
      </pc:sldChg>
      <pc:sldChg chg="addSp delSp modSp add mod">
        <pc:chgData name="久保寺　真仁" userId="2768f32b-5882-4410-b2b1-7e7a9f4ff427" providerId="ADAL" clId="{D5028E24-F84B-465A-9E07-89F40B197D12}" dt="2023-04-29T08:08:15.923" v="72" actId="1076"/>
        <pc:sldMkLst>
          <pc:docMk/>
          <pc:sldMk cId="2173430366" sldId="257"/>
        </pc:sldMkLst>
        <pc:picChg chg="add del mod">
          <ac:chgData name="久保寺　真仁" userId="2768f32b-5882-4410-b2b1-7e7a9f4ff427" providerId="ADAL" clId="{D5028E24-F84B-465A-9E07-89F40B197D12}" dt="2023-04-29T08:08:15.923" v="72" actId="1076"/>
          <ac:picMkLst>
            <pc:docMk/>
            <pc:sldMk cId="2173430366" sldId="257"/>
            <ac:picMk id="6" creationId="{4DF718DD-F873-B902-D622-7E4EB1E01AA9}"/>
          </ac:picMkLst>
        </pc:picChg>
        <pc:picChg chg="del">
          <ac:chgData name="久保寺　真仁" userId="2768f32b-5882-4410-b2b1-7e7a9f4ff427" providerId="ADAL" clId="{D5028E24-F84B-465A-9E07-89F40B197D12}" dt="2023-04-29T08:07:07.284" v="60" actId="478"/>
          <ac:picMkLst>
            <pc:docMk/>
            <pc:sldMk cId="2173430366" sldId="257"/>
            <ac:picMk id="8" creationId="{8C4D9047-82BC-4C92-0D33-55FF4A1CB479}"/>
          </ac:picMkLst>
        </pc:picChg>
      </pc:sldChg>
      <pc:sldChg chg="del">
        <pc:chgData name="久保寺　真仁" userId="2768f32b-5882-4410-b2b1-7e7a9f4ff427" providerId="ADAL" clId="{D5028E24-F84B-465A-9E07-89F40B197D12}" dt="2023-04-29T08:03:19.016" v="2" actId="47"/>
        <pc:sldMkLst>
          <pc:docMk/>
          <pc:sldMk cId="3159971292" sldId="257"/>
        </pc:sldMkLst>
      </pc:sldChg>
      <pc:sldChg chg="del">
        <pc:chgData name="久保寺　真仁" userId="2768f32b-5882-4410-b2b1-7e7a9f4ff427" providerId="ADAL" clId="{D5028E24-F84B-465A-9E07-89F40B197D12}" dt="2023-04-29T08:03:16.872" v="0" actId="47"/>
        <pc:sldMkLst>
          <pc:docMk/>
          <pc:sldMk cId="1929352114" sldId="258"/>
        </pc:sldMkLst>
      </pc:sldChg>
      <pc:sldChg chg="del">
        <pc:chgData name="久保寺　真仁" userId="2768f32b-5882-4410-b2b1-7e7a9f4ff427" providerId="ADAL" clId="{D5028E24-F84B-465A-9E07-89F40B197D12}" dt="2023-04-29T08:03:17.283" v="1" actId="47"/>
        <pc:sldMkLst>
          <pc:docMk/>
          <pc:sldMk cId="614898779" sldId="259"/>
        </pc:sldMkLst>
      </pc:sldChg>
    </pc:docChg>
  </pc:docChgLst>
  <pc:docChgLst>
    <pc:chgData name="久保寺　真仁" userId="2768f32b-5882-4410-b2b1-7e7a9f4ff427" providerId="ADAL" clId="{44D760B1-647A-4A96-BE88-A80449FA6F1C}"/>
    <pc:docChg chg="undo redo custSel addSld delSld modSld">
      <pc:chgData name="久保寺　真仁" userId="2768f32b-5882-4410-b2b1-7e7a9f4ff427" providerId="ADAL" clId="{44D760B1-647A-4A96-BE88-A80449FA6F1C}" dt="2023-04-28T17:44:11.173" v="347" actId="403"/>
      <pc:docMkLst>
        <pc:docMk/>
      </pc:docMkLst>
      <pc:sldChg chg="del">
        <pc:chgData name="久保寺　真仁" userId="2768f32b-5882-4410-b2b1-7e7a9f4ff427" providerId="ADAL" clId="{44D760B1-647A-4A96-BE88-A80449FA6F1C}" dt="2023-04-28T16:50:47.932" v="29" actId="47"/>
        <pc:sldMkLst>
          <pc:docMk/>
          <pc:sldMk cId="2149886451" sldId="256"/>
        </pc:sldMkLst>
      </pc:sldChg>
      <pc:sldChg chg="addSp delSp modSp mod">
        <pc:chgData name="久保寺　真仁" userId="2768f32b-5882-4410-b2b1-7e7a9f4ff427" providerId="ADAL" clId="{44D760B1-647A-4A96-BE88-A80449FA6F1C}" dt="2023-04-28T16:56:23.937" v="84" actId="14100"/>
        <pc:sldMkLst>
          <pc:docMk/>
          <pc:sldMk cId="3159971292" sldId="257"/>
        </pc:sldMkLst>
        <pc:spChg chg="mod">
          <ac:chgData name="久保寺　真仁" userId="2768f32b-5882-4410-b2b1-7e7a9f4ff427" providerId="ADAL" clId="{44D760B1-647A-4A96-BE88-A80449FA6F1C}" dt="2023-04-28T16:56:16.443" v="81" actId="14100"/>
          <ac:spMkLst>
            <pc:docMk/>
            <pc:sldMk cId="3159971292" sldId="257"/>
            <ac:spMk id="43" creationId="{A7491FC5-64F4-EA95-8B85-C8E2620098D5}"/>
          </ac:spMkLst>
        </pc:spChg>
        <pc:spChg chg="mod">
          <ac:chgData name="久保寺　真仁" userId="2768f32b-5882-4410-b2b1-7e7a9f4ff427" providerId="ADAL" clId="{44D760B1-647A-4A96-BE88-A80449FA6F1C}" dt="2023-04-28T16:56:23.937" v="84" actId="14100"/>
          <ac:spMkLst>
            <pc:docMk/>
            <pc:sldMk cId="3159971292" sldId="257"/>
            <ac:spMk id="47" creationId="{8EEAE748-3F0F-379E-A4DD-D32CCF78274C}"/>
          </ac:spMkLst>
        </pc:spChg>
        <pc:spChg chg="mod">
          <ac:chgData name="久保寺　真仁" userId="2768f32b-5882-4410-b2b1-7e7a9f4ff427" providerId="ADAL" clId="{44D760B1-647A-4A96-BE88-A80449FA6F1C}" dt="2023-04-28T16:56:03.752" v="78" actId="1035"/>
          <ac:spMkLst>
            <pc:docMk/>
            <pc:sldMk cId="3159971292" sldId="257"/>
            <ac:spMk id="53" creationId="{2056422E-9E28-1A33-AD49-97BFA269C017}"/>
          </ac:spMkLst>
        </pc:spChg>
        <pc:spChg chg="mod">
          <ac:chgData name="久保寺　真仁" userId="2768f32b-5882-4410-b2b1-7e7a9f4ff427" providerId="ADAL" clId="{44D760B1-647A-4A96-BE88-A80449FA6F1C}" dt="2023-04-28T16:56:03.752" v="78" actId="1035"/>
          <ac:spMkLst>
            <pc:docMk/>
            <pc:sldMk cId="3159971292" sldId="257"/>
            <ac:spMk id="54" creationId="{49A14FED-3C3E-9DFE-EF52-A994BE53F706}"/>
          </ac:spMkLst>
        </pc:spChg>
        <pc:spChg chg="mod">
          <ac:chgData name="久保寺　真仁" userId="2768f32b-5882-4410-b2b1-7e7a9f4ff427" providerId="ADAL" clId="{44D760B1-647A-4A96-BE88-A80449FA6F1C}" dt="2023-04-28T16:56:03.752" v="78" actId="1035"/>
          <ac:spMkLst>
            <pc:docMk/>
            <pc:sldMk cId="3159971292" sldId="257"/>
            <ac:spMk id="55" creationId="{702F5C01-8FEC-51B2-7D40-7D891FD87C7C}"/>
          </ac:spMkLst>
        </pc:s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2" creationId="{1B8219D8-8987-C798-9BF8-8CA0055DA260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3" creationId="{D64396EA-57E5-F742-FA5F-8C27CE3305CE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6" creationId="{648D1058-2FFC-936F-65DF-A3C9CADBC682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19" creationId="{285E64BE-1C80-374A-EFC1-FD3FF0E80494}"/>
          </ac:grpSpMkLst>
        </pc:grpChg>
        <pc:grpChg chg="mod topLvl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22" creationId="{3094AEFC-B224-3D28-D20B-777D7959C20B}"/>
          </ac:grpSpMkLst>
        </pc:grpChg>
        <pc:grpChg chg="add del mod">
          <ac:chgData name="久保寺　真仁" userId="2768f32b-5882-4410-b2b1-7e7a9f4ff427" providerId="ADAL" clId="{44D760B1-647A-4A96-BE88-A80449FA6F1C}" dt="2023-04-28T16:56:08.331" v="79" actId="1037"/>
          <ac:grpSpMkLst>
            <pc:docMk/>
            <pc:sldMk cId="3159971292" sldId="257"/>
            <ac:grpSpMk id="26" creationId="{4482ADD7-54FC-E7C3-83FD-FA3D8F22FCB3}"/>
          </ac:grpSpMkLst>
        </pc:grpChg>
        <pc:grpChg chg="mod">
          <ac:chgData name="久保寺　真仁" userId="2768f32b-5882-4410-b2b1-7e7a9f4ff427" providerId="ADAL" clId="{44D760B1-647A-4A96-BE88-A80449FA6F1C}" dt="2023-04-28T16:56:03.752" v="78" actId="1035"/>
          <ac:grpSpMkLst>
            <pc:docMk/>
            <pc:sldMk cId="3159971292" sldId="257"/>
            <ac:grpSpMk id="27" creationId="{513839A3-47E2-AAFD-5230-FEC4A637F0EF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28" creationId="{60F24E87-5E92-E35A-EFFB-5B2093815834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29" creationId="{542D46C2-3A7D-4A58-81CE-C060F45C1B7C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30" creationId="{741407C2-A0A1-384C-4D73-0E2FBE4FECDF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31" creationId="{41414A1F-2DB3-50A0-1193-4C58F0DC5B2F}"/>
          </ac:grpSpMkLst>
        </pc:grpChg>
        <pc:grpChg chg="mod">
          <ac:chgData name="久保寺　真仁" userId="2768f32b-5882-4410-b2b1-7e7a9f4ff427" providerId="ADAL" clId="{44D760B1-647A-4A96-BE88-A80449FA6F1C}" dt="2023-04-28T16:55:59.996" v="75" actId="1036"/>
          <ac:grpSpMkLst>
            <pc:docMk/>
            <pc:sldMk cId="3159971292" sldId="257"/>
            <ac:grpSpMk id="32" creationId="{FACB6EBF-8AD8-EADC-C46E-FB87A7C6FDD3}"/>
          </ac:grpSpMkLst>
        </pc:grpChg>
        <pc:picChg chg="del">
          <ac:chgData name="久保寺　真仁" userId="2768f32b-5882-4410-b2b1-7e7a9f4ff427" providerId="ADAL" clId="{44D760B1-647A-4A96-BE88-A80449FA6F1C}" dt="2023-04-28T16:50:15.699" v="0" actId="478"/>
          <ac:picMkLst>
            <pc:docMk/>
            <pc:sldMk cId="3159971292" sldId="257"/>
            <ac:picMk id="5" creationId="{8CE77AF9-6A3D-3324-075F-C0E942D6D8C6}"/>
          </ac:picMkLst>
        </pc:picChg>
        <pc:picChg chg="add del mod">
          <ac:chgData name="久保寺　真仁" userId="2768f32b-5882-4410-b2b1-7e7a9f4ff427" providerId="ADAL" clId="{44D760B1-647A-4A96-BE88-A80449FA6F1C}" dt="2023-04-28T16:51:12.786" v="32" actId="478"/>
          <ac:picMkLst>
            <pc:docMk/>
            <pc:sldMk cId="3159971292" sldId="257"/>
            <ac:picMk id="1026" creationId="{5289D4DC-882D-09EB-B576-1924D231CA1E}"/>
          </ac:picMkLst>
        </pc:picChg>
        <pc:picChg chg="add mod">
          <ac:chgData name="久保寺　真仁" userId="2768f32b-5882-4410-b2b1-7e7a9f4ff427" providerId="ADAL" clId="{44D760B1-647A-4A96-BE88-A80449FA6F1C}" dt="2023-04-28T16:55:59.996" v="75" actId="1036"/>
          <ac:picMkLst>
            <pc:docMk/>
            <pc:sldMk cId="3159971292" sldId="257"/>
            <ac:picMk id="1028" creationId="{0F5E2D94-BB6D-8AAA-044B-6A78DD11D74C}"/>
          </ac:picMkLst>
        </pc:picChg>
        <pc:picChg chg="add del mod">
          <ac:chgData name="久保寺　真仁" userId="2768f32b-5882-4410-b2b1-7e7a9f4ff427" providerId="ADAL" clId="{44D760B1-647A-4A96-BE88-A80449FA6F1C}" dt="2023-04-28T16:52:44.015" v="48" actId="21"/>
          <ac:picMkLst>
            <pc:docMk/>
            <pc:sldMk cId="3159971292" sldId="257"/>
            <ac:picMk id="1030" creationId="{1A3FAAC0-7E5F-F0B3-EEDD-6E55816A3F1B}"/>
          </ac:picMkLst>
        </pc:pic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8" creationId="{74462966-82F5-BB94-1814-81E37205C339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9" creationId="{C45BF3AF-0C5E-735E-E569-3C8EEEA55750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4" creationId="{C12CD692-9AC1-3B17-38A7-6282E1B89430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5" creationId="{7D796BA5-CF3C-DB99-8356-E7D54E657757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7" creationId="{4AF6E4B5-D9D2-4637-6976-1531C07DF72A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18" creationId="{C0AB3E4E-A26C-55FA-9622-CA82FAE16B22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0" creationId="{D2E916B4-9920-1E01-D0F9-D1A8CDD16484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1" creationId="{AECA611D-DCF8-BCD0-6AD6-1A41BF0C5639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3" creationId="{67D5E725-F5A0-899A-E6C9-A20259C58CF1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24" creationId="{918E991A-A924-9373-D968-3EB82D7591DC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3" creationId="{CEFD2ACE-6A77-5177-3899-5D65AB7397AC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4" creationId="{4D5B6DC4-9931-C743-C5F2-378AF77526B0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5" creationId="{F2C1BB19-545C-66F9-CF95-FDD33DDE4BC4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6" creationId="{D687A691-3A8B-041F-CECE-BAE423B3845E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7" creationId="{ADD8B1E6-13E5-224D-72C5-F617EB68C50B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8" creationId="{68928AAC-24C8-AFB0-C963-8D8516A32222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39" creationId="{C5C65F3D-DD9D-6612-483E-CCAE32B6BD73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40" creationId="{7AE1B49A-531E-6EFF-B753-BF9386F0F163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41" creationId="{D34B137F-CA17-D70C-954F-F1016FF13357}"/>
          </ac:cxnSpMkLst>
        </pc:cxnChg>
        <pc:cxnChg chg="mod">
          <ac:chgData name="久保寺　真仁" userId="2768f32b-5882-4410-b2b1-7e7a9f4ff427" providerId="ADAL" clId="{44D760B1-647A-4A96-BE88-A80449FA6F1C}" dt="2023-04-28T16:55:59.996" v="75" actId="1036"/>
          <ac:cxnSpMkLst>
            <pc:docMk/>
            <pc:sldMk cId="3159971292" sldId="257"/>
            <ac:cxnSpMk id="42" creationId="{DA8E4926-7326-E085-8F95-AE2CA9E148FD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48" creationId="{1B8BD058-E16F-B12E-B3A6-AF1DAA7944A3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49" creationId="{6E98F694-E2C1-081C-25CD-2CFE2DEF1346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50" creationId="{9F665ECF-0E20-0343-6391-C6E0766D8929}"/>
          </ac:cxnSpMkLst>
        </pc:cxnChg>
        <pc:cxnChg chg="mod">
          <ac:chgData name="久保寺　真仁" userId="2768f32b-5882-4410-b2b1-7e7a9f4ff427" providerId="ADAL" clId="{44D760B1-647A-4A96-BE88-A80449FA6F1C}" dt="2023-04-28T16:56:03.752" v="78" actId="1035"/>
          <ac:cxnSpMkLst>
            <pc:docMk/>
            <pc:sldMk cId="3159971292" sldId="257"/>
            <ac:cxnSpMk id="51" creationId="{882F5478-4110-F41F-3432-481FF931C8BD}"/>
          </ac:cxnSpMkLst>
        </pc:cxnChg>
      </pc:sldChg>
      <pc:sldChg chg="addSp delSp modSp new mod">
        <pc:chgData name="久保寺　真仁" userId="2768f32b-5882-4410-b2b1-7e7a9f4ff427" providerId="ADAL" clId="{44D760B1-647A-4A96-BE88-A80449FA6F1C}" dt="2023-04-28T16:53:27.689" v="55" actId="1076"/>
        <pc:sldMkLst>
          <pc:docMk/>
          <pc:sldMk cId="1929352114" sldId="258"/>
        </pc:sldMkLst>
        <pc:spChg chg="del">
          <ac:chgData name="久保寺　真仁" userId="2768f32b-5882-4410-b2b1-7e7a9f4ff427" providerId="ADAL" clId="{44D760B1-647A-4A96-BE88-A80449FA6F1C}" dt="2023-04-28T16:52:48.868" v="52" actId="478"/>
          <ac:spMkLst>
            <pc:docMk/>
            <pc:sldMk cId="1929352114" sldId="258"/>
            <ac:spMk id="2" creationId="{5ADB3933-937B-AEB3-D7CD-0FA74C64160A}"/>
          </ac:spMkLst>
        </pc:spChg>
        <pc:spChg chg="del">
          <ac:chgData name="久保寺　真仁" userId="2768f32b-5882-4410-b2b1-7e7a9f4ff427" providerId="ADAL" clId="{44D760B1-647A-4A96-BE88-A80449FA6F1C}" dt="2023-04-28T16:52:47.833" v="51" actId="478"/>
          <ac:spMkLst>
            <pc:docMk/>
            <pc:sldMk cId="1929352114" sldId="258"/>
            <ac:spMk id="3" creationId="{9B8CA321-E06D-AE35-79B0-F79C0827BD96}"/>
          </ac:spMkLst>
        </pc:spChg>
        <pc:spChg chg="add del">
          <ac:chgData name="久保寺　真仁" userId="2768f32b-5882-4410-b2b1-7e7a9f4ff427" providerId="ADAL" clId="{44D760B1-647A-4A96-BE88-A80449FA6F1C}" dt="2023-04-28T16:53:24.945" v="54" actId="11529"/>
          <ac:spMkLst>
            <pc:docMk/>
            <pc:sldMk cId="1929352114" sldId="258"/>
            <ac:spMk id="5" creationId="{92D72049-AE88-68A1-6EDE-FBD6D947DB09}"/>
          </ac:spMkLst>
        </pc:spChg>
        <pc:picChg chg="add mod">
          <ac:chgData name="久保寺　真仁" userId="2768f32b-5882-4410-b2b1-7e7a9f4ff427" providerId="ADAL" clId="{44D760B1-647A-4A96-BE88-A80449FA6F1C}" dt="2023-04-28T16:53:27.689" v="55" actId="1076"/>
          <ac:picMkLst>
            <pc:docMk/>
            <pc:sldMk cId="1929352114" sldId="258"/>
            <ac:picMk id="4" creationId="{7CC03EA0-FFA0-EDB4-612E-E19693E51648}"/>
          </ac:picMkLst>
        </pc:picChg>
      </pc:sldChg>
      <pc:sldChg chg="delSp del mod">
        <pc:chgData name="久保寺　真仁" userId="2768f32b-5882-4410-b2b1-7e7a9f4ff427" providerId="ADAL" clId="{44D760B1-647A-4A96-BE88-A80449FA6F1C}" dt="2023-04-28T16:50:49.465" v="30" actId="47"/>
        <pc:sldMkLst>
          <pc:docMk/>
          <pc:sldMk cId="3190250625" sldId="258"/>
        </pc:sldMkLst>
        <pc:picChg chg="del">
          <ac:chgData name="久保寺　真仁" userId="2768f32b-5882-4410-b2b1-7e7a9f4ff427" providerId="ADAL" clId="{44D760B1-647A-4A96-BE88-A80449FA6F1C}" dt="2023-04-28T16:50:46.771" v="28" actId="478"/>
          <ac:picMkLst>
            <pc:docMk/>
            <pc:sldMk cId="3190250625" sldId="258"/>
            <ac:picMk id="4" creationId="{F709E766-6468-C163-1A87-62FD598AD1D5}"/>
          </ac:picMkLst>
        </pc:picChg>
      </pc:sldChg>
      <pc:sldChg chg="addSp delSp modSp new mod">
        <pc:chgData name="久保寺　真仁" userId="2768f32b-5882-4410-b2b1-7e7a9f4ff427" providerId="ADAL" clId="{44D760B1-647A-4A96-BE88-A80449FA6F1C}" dt="2023-04-28T17:44:11.173" v="347" actId="403"/>
        <pc:sldMkLst>
          <pc:docMk/>
          <pc:sldMk cId="614898779" sldId="259"/>
        </pc:sldMkLst>
        <pc:spChg chg="del">
          <ac:chgData name="久保寺　真仁" userId="2768f32b-5882-4410-b2b1-7e7a9f4ff427" providerId="ADAL" clId="{44D760B1-647A-4A96-BE88-A80449FA6F1C}" dt="2023-04-28T17:29:22.348" v="87" actId="478"/>
          <ac:spMkLst>
            <pc:docMk/>
            <pc:sldMk cId="614898779" sldId="259"/>
            <ac:spMk id="2" creationId="{137BCC94-A766-34A9-AA96-29BD94E0F8F2}"/>
          </ac:spMkLst>
        </pc:spChg>
        <pc:spChg chg="del">
          <ac:chgData name="久保寺　真仁" userId="2768f32b-5882-4410-b2b1-7e7a9f4ff427" providerId="ADAL" clId="{44D760B1-647A-4A96-BE88-A80449FA6F1C}" dt="2023-04-28T17:29:21.387" v="86" actId="478"/>
          <ac:spMkLst>
            <pc:docMk/>
            <pc:sldMk cId="614898779" sldId="259"/>
            <ac:spMk id="3" creationId="{3F7129B9-E6E1-DEA8-D81D-3144C35C2F4D}"/>
          </ac:spMkLst>
        </pc:spChg>
        <pc:spChg chg="add del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4" creationId="{DEA77EB2-62DD-E98E-94AA-F882F30B9741}"/>
          </ac:spMkLst>
        </pc:spChg>
        <pc:spChg chg="add mod">
          <ac:chgData name="久保寺　真仁" userId="2768f32b-5882-4410-b2b1-7e7a9f4ff427" providerId="ADAL" clId="{44D760B1-647A-4A96-BE88-A80449FA6F1C}" dt="2023-04-28T17:44:06.650" v="342" actId="403"/>
          <ac:spMkLst>
            <pc:docMk/>
            <pc:sldMk cId="614898779" sldId="259"/>
            <ac:spMk id="8" creationId="{C8064C89-40AC-1978-7724-7AF11F2D7FDF}"/>
          </ac:spMkLst>
        </pc:spChg>
        <pc:spChg chg="add mod">
          <ac:chgData name="久保寺　真仁" userId="2768f32b-5882-4410-b2b1-7e7a9f4ff427" providerId="ADAL" clId="{44D760B1-647A-4A96-BE88-A80449FA6F1C}" dt="2023-04-28T17:44:11.173" v="347" actId="403"/>
          <ac:spMkLst>
            <pc:docMk/>
            <pc:sldMk cId="614898779" sldId="259"/>
            <ac:spMk id="12" creationId="{D66A2D50-2B69-89FF-3A76-BC2BC61E2E83}"/>
          </ac:spMkLst>
        </pc:spChg>
        <pc:spChg chg="add del">
          <ac:chgData name="久保寺　真仁" userId="2768f32b-5882-4410-b2b1-7e7a9f4ff427" providerId="ADAL" clId="{44D760B1-647A-4A96-BE88-A80449FA6F1C}" dt="2023-04-28T17:34:16.017" v="185" actId="22"/>
          <ac:spMkLst>
            <pc:docMk/>
            <pc:sldMk cId="614898779" sldId="259"/>
            <ac:spMk id="23" creationId="{B9F37605-4238-38D9-4281-3BEB026D15DE}"/>
          </ac:spMkLst>
        </pc:spChg>
        <pc:spChg chg="add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26" creationId="{278B4CC3-7EF6-D64A-4E57-2B00A4CAB669}"/>
          </ac:spMkLst>
        </pc:spChg>
        <pc:spChg chg="add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27" creationId="{32D7837C-FEB5-AF77-2D55-9EFB802217DF}"/>
          </ac:spMkLst>
        </pc:spChg>
        <pc:spChg chg="add mod">
          <ac:chgData name="久保寺　真仁" userId="2768f32b-5882-4410-b2b1-7e7a9f4ff427" providerId="ADAL" clId="{44D760B1-647A-4A96-BE88-A80449FA6F1C}" dt="2023-04-28T17:41:34.336" v="310" actId="164"/>
          <ac:spMkLst>
            <pc:docMk/>
            <pc:sldMk cId="614898779" sldId="259"/>
            <ac:spMk id="28" creationId="{F5A54264-1F27-0C4C-DD95-9C575D094CA4}"/>
          </ac:spMkLst>
        </pc:spChg>
        <pc:spChg chg="add mod">
          <ac:chgData name="久保寺　真仁" userId="2768f32b-5882-4410-b2b1-7e7a9f4ff427" providerId="ADAL" clId="{44D760B1-647A-4A96-BE88-A80449FA6F1C}" dt="2023-04-28T17:41:26.269" v="308" actId="164"/>
          <ac:spMkLst>
            <pc:docMk/>
            <pc:sldMk cId="614898779" sldId="259"/>
            <ac:spMk id="29" creationId="{94DE231F-52E1-043A-198B-2B1B43351E9C}"/>
          </ac:spMkLst>
        </pc:spChg>
        <pc:spChg chg="add mod">
          <ac:chgData name="久保寺　真仁" userId="2768f32b-5882-4410-b2b1-7e7a9f4ff427" providerId="ADAL" clId="{44D760B1-647A-4A96-BE88-A80449FA6F1C}" dt="2023-04-28T17:41:21.606" v="307" actId="164"/>
          <ac:spMkLst>
            <pc:docMk/>
            <pc:sldMk cId="614898779" sldId="259"/>
            <ac:spMk id="30" creationId="{CD6C3DAC-70E7-9C6F-CE2D-5EB0A4DAFF87}"/>
          </ac:spMkLst>
        </pc:spChg>
        <pc:spChg chg="add mod">
          <ac:chgData name="久保寺　真仁" userId="2768f32b-5882-4410-b2b1-7e7a9f4ff427" providerId="ADAL" clId="{44D760B1-647A-4A96-BE88-A80449FA6F1C}" dt="2023-04-28T17:41:30.706" v="309" actId="164"/>
          <ac:spMkLst>
            <pc:docMk/>
            <pc:sldMk cId="614898779" sldId="259"/>
            <ac:spMk id="31" creationId="{3D803BC2-8262-774E-4B8E-C7E60B52F6E2}"/>
          </ac:spMkLst>
        </pc:spChg>
        <pc:spChg chg="add mod">
          <ac:chgData name="久保寺　真仁" userId="2768f32b-5882-4410-b2b1-7e7a9f4ff427" providerId="ADAL" clId="{44D760B1-647A-4A96-BE88-A80449FA6F1C}" dt="2023-04-28T17:43:08.311" v="322" actId="164"/>
          <ac:spMkLst>
            <pc:docMk/>
            <pc:sldMk cId="614898779" sldId="259"/>
            <ac:spMk id="40" creationId="{1EB1451B-EB3B-9A94-77EF-FE4B7E405D62}"/>
          </ac:spMkLst>
        </pc:s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47" creationId="{2A6E7582-9109-584D-4356-226E9EE8510C}"/>
          </ac:grpSpMkLst>
        </pc:gr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48" creationId="{44646F4B-ED25-FB3D-4ACB-D58EFEAFA48C}"/>
          </ac:grpSpMkLst>
        </pc:gr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49" creationId="{FE294315-4254-A360-A10D-2E99212A4A71}"/>
          </ac:grpSpMkLst>
        </pc:grpChg>
        <pc:grpChg chg="add mod">
          <ac:chgData name="久保寺　真仁" userId="2768f32b-5882-4410-b2b1-7e7a9f4ff427" providerId="ADAL" clId="{44D760B1-647A-4A96-BE88-A80449FA6F1C}" dt="2023-04-28T17:41:44.798" v="312" actId="164"/>
          <ac:grpSpMkLst>
            <pc:docMk/>
            <pc:sldMk cId="614898779" sldId="259"/>
            <ac:grpSpMk id="50" creationId="{9472F4FB-0B6D-E1E3-DEE8-18FA24F46752}"/>
          </ac:grpSpMkLst>
        </pc:grpChg>
        <pc:grpChg chg="add mod">
          <ac:chgData name="久保寺　真仁" userId="2768f32b-5882-4410-b2b1-7e7a9f4ff427" providerId="ADAL" clId="{44D760B1-647A-4A96-BE88-A80449FA6F1C}" dt="2023-04-28T17:43:08.311" v="322" actId="164"/>
          <ac:grpSpMkLst>
            <pc:docMk/>
            <pc:sldMk cId="614898779" sldId="259"/>
            <ac:grpSpMk id="51" creationId="{CA937E5A-D6AC-D2C4-FCD8-2F3F4EFDAB7E}"/>
          </ac:grpSpMkLst>
        </pc:grpChg>
        <pc:grpChg chg="add mod">
          <ac:chgData name="久保寺　真仁" userId="2768f32b-5882-4410-b2b1-7e7a9f4ff427" providerId="ADAL" clId="{44D760B1-647A-4A96-BE88-A80449FA6F1C}" dt="2023-04-28T17:43:23.549" v="324" actId="12789"/>
          <ac:grpSpMkLst>
            <pc:docMk/>
            <pc:sldMk cId="614898779" sldId="259"/>
            <ac:grpSpMk id="52" creationId="{5AC7E280-AE6F-E58C-C543-52B2F5F4E0F5}"/>
          </ac:grpSpMkLst>
        </pc:grpChg>
        <pc:cxnChg chg="add del mod">
          <ac:chgData name="久保寺　真仁" userId="2768f32b-5882-4410-b2b1-7e7a9f4ff427" providerId="ADAL" clId="{44D760B1-647A-4A96-BE88-A80449FA6F1C}" dt="2023-04-28T17:32:10.039" v="146" actId="478"/>
          <ac:cxnSpMkLst>
            <pc:docMk/>
            <pc:sldMk cId="614898779" sldId="259"/>
            <ac:cxnSpMk id="6" creationId="{CAEF5848-E7A5-7BD8-DA36-5C9C10156622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0" creationId="{D960897D-FECC-3398-C609-010473DACC47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3" creationId="{182CF98B-856B-AE84-99E2-06A1106DD42C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6" creationId="{F868F0FF-418A-769A-4D1D-9AC8209097F1}"/>
          </ac:cxnSpMkLst>
        </pc:cxnChg>
        <pc:cxnChg chg="add mod">
          <ac:chgData name="久保寺　真仁" userId="2768f32b-5882-4410-b2b1-7e7a9f4ff427" providerId="ADAL" clId="{44D760B1-647A-4A96-BE88-A80449FA6F1C}" dt="2023-04-28T17:43:08.311" v="322" actId="164"/>
          <ac:cxnSpMkLst>
            <pc:docMk/>
            <pc:sldMk cId="614898779" sldId="259"/>
            <ac:cxnSpMk id="19" creationId="{3320B66A-05B2-F5BB-4F8A-17641498FA7B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6" creationId="{3396376E-B885-C7B4-FAC6-1E448C2C5D5D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7" creationId="{5D22197D-BA3A-4F19-9FED-FF90933B3C17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8" creationId="{237E73A3-EA28-E4B3-B618-8877D73A2E20}"/>
          </ac:cxnSpMkLst>
        </pc:cxnChg>
        <pc:cxnChg chg="add mod">
          <ac:chgData name="久保寺　真仁" userId="2768f32b-5882-4410-b2b1-7e7a9f4ff427" providerId="ADAL" clId="{44D760B1-647A-4A96-BE88-A80449FA6F1C}" dt="2023-04-28T17:42:32.484" v="319" actId="692"/>
          <ac:cxnSpMkLst>
            <pc:docMk/>
            <pc:sldMk cId="614898779" sldId="259"/>
            <ac:cxnSpMk id="39" creationId="{C6882144-483F-A2C5-D3B2-74BD00FA964F}"/>
          </ac:cxnSpMkLst>
        </pc:cxnChg>
      </pc:sldChg>
    </pc:docChg>
  </pc:docChgLst>
  <pc:docChgLst>
    <pc:chgData name="久保寺　真仁" userId="2768f32b-5882-4410-b2b1-7e7a9f4ff427" providerId="ADAL" clId="{57B3A85F-266E-4172-9194-F2397BB21314}"/>
    <pc:docChg chg="undo custSel addSld modSld">
      <pc:chgData name="久保寺　真仁" userId="2768f32b-5882-4410-b2b1-7e7a9f4ff427" providerId="ADAL" clId="{57B3A85F-266E-4172-9194-F2397BB21314}" dt="2023-04-22T03:36:47.278" v="216" actId="20577"/>
      <pc:docMkLst>
        <pc:docMk/>
      </pc:docMkLst>
      <pc:sldChg chg="addSp delSp modSp mod">
        <pc:chgData name="久保寺　真仁" userId="2768f32b-5882-4410-b2b1-7e7a9f4ff427" providerId="ADAL" clId="{57B3A85F-266E-4172-9194-F2397BB21314}" dt="2023-04-22T03:21:08.416" v="82"/>
        <pc:sldMkLst>
          <pc:docMk/>
          <pc:sldMk cId="2149886451" sldId="256"/>
        </pc:sldMkLst>
        <pc:spChg chg="add del mod">
          <ac:chgData name="久保寺　真仁" userId="2768f32b-5882-4410-b2b1-7e7a9f4ff427" providerId="ADAL" clId="{57B3A85F-266E-4172-9194-F2397BB21314}" dt="2023-04-22T03:21:08.416" v="82"/>
          <ac:spMkLst>
            <pc:docMk/>
            <pc:sldMk cId="2149886451" sldId="256"/>
            <ac:spMk id="2" creationId="{B9ABCE29-21C0-ED73-3752-E3EACBE71B59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6" creationId="{B283E953-876E-A1A2-C527-7737AD83BF4F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7" creationId="{CBAAB26E-94AF-C5BC-0AE8-4AA32DE2B437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18" creationId="{BAB5DFF3-2795-8CFB-6071-DD1C604FCB2B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0" creationId="{6D62BB72-74CE-08DD-D954-C7FB001C1C9B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1" creationId="{FFFF087C-4BFF-DDF1-F12E-4E04A9A8B7B4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2" creationId="{CE1A0709-FFEC-EDEB-DCEE-A14C514BD455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3" creationId="{6A0EE1D5-A047-7FFB-2DAB-77C9E55833B7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4" creationId="{B75228DE-766D-EB66-22CE-B657773E9CA5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5" creationId="{83D0BCA3-1E85-14B5-09BE-2D5B867E86C2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6" creationId="{3E812F93-57A7-1901-C643-46EB3A54C1C8}"/>
          </ac:spMkLst>
        </pc:spChg>
        <pc:spChg chg="mod topLvl">
          <ac:chgData name="久保寺　真仁" userId="2768f32b-5882-4410-b2b1-7e7a9f4ff427" providerId="ADAL" clId="{57B3A85F-266E-4172-9194-F2397BB21314}" dt="2023-04-22T03:17:46.171" v="1" actId="165"/>
          <ac:spMkLst>
            <pc:docMk/>
            <pc:sldMk cId="2149886451" sldId="256"/>
            <ac:spMk id="27" creationId="{B7EE5AC8-E2C9-036A-C0B4-EA3DD754156E}"/>
          </ac:spMkLst>
        </pc:spChg>
        <pc:grpChg chg="del">
          <ac:chgData name="久保寺　真仁" userId="2768f32b-5882-4410-b2b1-7e7a9f4ff427" providerId="ADAL" clId="{57B3A85F-266E-4172-9194-F2397BB21314}" dt="2023-04-22T03:17:46.171" v="1" actId="165"/>
          <ac:grpSpMkLst>
            <pc:docMk/>
            <pc:sldMk cId="2149886451" sldId="256"/>
            <ac:grpSpMk id="28" creationId="{B0F53224-75E4-57D0-79B3-433A211B9FBC}"/>
          </ac:grpSpMkLst>
        </pc:grpChg>
        <pc:picChg chg="del">
          <ac:chgData name="久保寺　真仁" userId="2768f32b-5882-4410-b2b1-7e7a9f4ff427" providerId="ADAL" clId="{57B3A85F-266E-4172-9194-F2397BB21314}" dt="2023-04-22T03:17:39.806" v="0" actId="478"/>
          <ac:picMkLst>
            <pc:docMk/>
            <pc:sldMk cId="2149886451" sldId="256"/>
            <ac:picMk id="4" creationId="{66D9864E-5132-1DB8-46CC-66729740137B}"/>
          </ac:picMkLst>
        </pc:pic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5" creationId="{03F06B31-0589-741E-3FC0-B71875230696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6" creationId="{A79DDF71-66DD-72DC-9DAD-2441BCFB025A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7" creationId="{90678FD3-C7F2-4834-21D3-37428D0F3A52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8" creationId="{CCA8F1F0-B0C1-0E58-BD1F-F0C3D85FBC6B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9" creationId="{85C8F408-BEB2-3A73-569F-B9DDC897D387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0" creationId="{40CF8086-12CE-48A3-4D52-6538AEDF13D4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1" creationId="{12FF17FC-952F-B8AC-AEF4-43B022EB2012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2" creationId="{B6378FFD-C0B7-7383-AB2B-D4C1143BD58C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3" creationId="{988710F5-0483-3B58-4F14-F87CC1826E76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4" creationId="{921D1F31-D6CC-E059-9989-EBBA15E74879}"/>
          </ac:cxnSpMkLst>
        </pc:cxnChg>
        <pc:cxnChg chg="mod topLvl">
          <ac:chgData name="久保寺　真仁" userId="2768f32b-5882-4410-b2b1-7e7a9f4ff427" providerId="ADAL" clId="{57B3A85F-266E-4172-9194-F2397BB21314}" dt="2023-04-22T03:17:46.171" v="1" actId="165"/>
          <ac:cxnSpMkLst>
            <pc:docMk/>
            <pc:sldMk cId="2149886451" sldId="256"/>
            <ac:cxnSpMk id="15" creationId="{5591740C-1B6F-1CCD-D3A4-9718AA43BE5D}"/>
          </ac:cxnSpMkLst>
        </pc:cxnChg>
      </pc:sldChg>
      <pc:sldChg chg="addSp delSp modSp new mod">
        <pc:chgData name="久保寺　真仁" userId="2768f32b-5882-4410-b2b1-7e7a9f4ff427" providerId="ADAL" clId="{57B3A85F-266E-4172-9194-F2397BB21314}" dt="2023-04-22T03:36:47.278" v="216" actId="20577"/>
        <pc:sldMkLst>
          <pc:docMk/>
          <pc:sldMk cId="3159971292" sldId="257"/>
        </pc:sldMkLst>
        <pc:spChg chg="del">
          <ac:chgData name="久保寺　真仁" userId="2768f32b-5882-4410-b2b1-7e7a9f4ff427" providerId="ADAL" clId="{57B3A85F-266E-4172-9194-F2397BB21314}" dt="2023-04-22T03:18:11.094" v="3" actId="478"/>
          <ac:spMkLst>
            <pc:docMk/>
            <pc:sldMk cId="3159971292" sldId="257"/>
            <ac:spMk id="2" creationId="{FEFAE2E7-8948-968C-0B0F-3D376B8021BE}"/>
          </ac:spMkLst>
        </pc:spChg>
        <pc:spChg chg="del">
          <ac:chgData name="久保寺　真仁" userId="2768f32b-5882-4410-b2b1-7e7a9f4ff427" providerId="ADAL" clId="{57B3A85F-266E-4172-9194-F2397BB21314}" dt="2023-04-22T03:18:11.094" v="3" actId="478"/>
          <ac:spMkLst>
            <pc:docMk/>
            <pc:sldMk cId="3159971292" sldId="257"/>
            <ac:spMk id="3" creationId="{C1B83CF5-A3E1-217B-0638-0DA822D71974}"/>
          </ac:spMkLst>
        </pc:spChg>
        <pc:spChg chg="add mod">
          <ac:chgData name="久保寺　真仁" userId="2768f32b-5882-4410-b2b1-7e7a9f4ff427" providerId="ADAL" clId="{57B3A85F-266E-4172-9194-F2397BB21314}" dt="2023-04-22T03:36:47.278" v="216" actId="20577"/>
          <ac:spMkLst>
            <pc:docMk/>
            <pc:sldMk cId="3159971292" sldId="257"/>
            <ac:spMk id="43" creationId="{A7491FC5-64F4-EA95-8B85-C8E2620098D5}"/>
          </ac:spMkLst>
        </pc:spChg>
        <pc:spChg chg="add del mod">
          <ac:chgData name="久保寺　真仁" userId="2768f32b-5882-4410-b2b1-7e7a9f4ff427" providerId="ADAL" clId="{57B3A85F-266E-4172-9194-F2397BB21314}" dt="2023-04-22T03:28:16.206" v="104" actId="478"/>
          <ac:spMkLst>
            <pc:docMk/>
            <pc:sldMk cId="3159971292" sldId="257"/>
            <ac:spMk id="44" creationId="{2E731942-7958-D34B-F89C-C6CA7241B49A}"/>
          </ac:spMkLst>
        </pc:spChg>
        <pc:spChg chg="add mod">
          <ac:chgData name="久保寺　真仁" userId="2768f32b-5882-4410-b2b1-7e7a9f4ff427" providerId="ADAL" clId="{57B3A85F-266E-4172-9194-F2397BB21314}" dt="2023-04-22T03:29:50.675" v="123" actId="207"/>
          <ac:spMkLst>
            <pc:docMk/>
            <pc:sldMk cId="3159971292" sldId="257"/>
            <ac:spMk id="47" creationId="{8EEAE748-3F0F-379E-A4DD-D32CCF78274C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2" creationId="{B6105255-5FFF-0D61-55B4-E5CAC0809AF8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3" creationId="{2056422E-9E28-1A33-AD49-97BFA269C017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4" creationId="{49A14FED-3C3E-9DFE-EF52-A994BE53F706}"/>
          </ac:spMkLst>
        </pc:spChg>
        <pc:spChg chg="add mod">
          <ac:chgData name="久保寺　真仁" userId="2768f32b-5882-4410-b2b1-7e7a9f4ff427" providerId="ADAL" clId="{57B3A85F-266E-4172-9194-F2397BB21314}" dt="2023-04-22T03:36:33.355" v="215" actId="1037"/>
          <ac:spMkLst>
            <pc:docMk/>
            <pc:sldMk cId="3159971292" sldId="257"/>
            <ac:spMk id="55" creationId="{702F5C01-8FEC-51B2-7D40-7D891FD87C7C}"/>
          </ac:spMkLst>
        </pc:s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2" creationId="{1B8219D8-8987-C798-9BF8-8CA0055DA260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3" creationId="{D64396EA-57E5-F742-FA5F-8C27CE3305CE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6" creationId="{648D1058-2FFC-936F-65DF-A3C9CADBC682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19" creationId="{285E64BE-1C80-374A-EFC1-FD3FF0E80494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22" creationId="{3094AEFC-B224-3D28-D20B-777D7959C20B}"/>
          </ac:grpSpMkLst>
        </pc:grpChg>
        <pc:grpChg chg="add mod">
          <ac:chgData name="久保寺　真仁" userId="2768f32b-5882-4410-b2b1-7e7a9f4ff427" providerId="ADAL" clId="{57B3A85F-266E-4172-9194-F2397BB21314}" dt="2023-04-22T03:20:48.915" v="76" actId="164"/>
          <ac:grpSpMkLst>
            <pc:docMk/>
            <pc:sldMk cId="3159971292" sldId="257"/>
            <ac:grpSpMk id="26" creationId="{4482ADD7-54FC-E7C3-83FD-FA3D8F22FCB3}"/>
          </ac:grpSpMkLst>
        </pc:grpChg>
        <pc:grpChg chg="add mod">
          <ac:chgData name="久保寺　真仁" userId="2768f32b-5882-4410-b2b1-7e7a9f4ff427" providerId="ADAL" clId="{57B3A85F-266E-4172-9194-F2397BB21314}" dt="2023-04-22T03:20:57.709" v="79" actId="1076"/>
          <ac:grpSpMkLst>
            <pc:docMk/>
            <pc:sldMk cId="3159971292" sldId="257"/>
            <ac:grpSpMk id="27" creationId="{513839A3-47E2-AAFD-5230-FEC4A637F0E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28" creationId="{60F24E87-5E92-E35A-EFFB-5B2093815834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29" creationId="{542D46C2-3A7D-4A58-81CE-C060F45C1B7C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0" creationId="{741407C2-A0A1-384C-4D73-0E2FBE4FECD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1" creationId="{41414A1F-2DB3-50A0-1193-4C58F0DC5B2F}"/>
          </ac:grpSpMkLst>
        </pc:grpChg>
        <pc:grpChg chg="mod">
          <ac:chgData name="久保寺　真仁" userId="2768f32b-5882-4410-b2b1-7e7a9f4ff427" providerId="ADAL" clId="{57B3A85F-266E-4172-9194-F2397BB21314}" dt="2023-04-22T03:20:50.916" v="77"/>
          <ac:grpSpMkLst>
            <pc:docMk/>
            <pc:sldMk cId="3159971292" sldId="257"/>
            <ac:grpSpMk id="32" creationId="{FACB6EBF-8AD8-EADC-C46E-FB87A7C6FDD3}"/>
          </ac:grpSpMkLst>
        </pc:grpChg>
        <pc:picChg chg="add mod modCrop">
          <ac:chgData name="久保寺　真仁" userId="2768f32b-5882-4410-b2b1-7e7a9f4ff427" providerId="ADAL" clId="{57B3A85F-266E-4172-9194-F2397BB21314}" dt="2023-04-22T03:19:16.499" v="19" actId="1076"/>
          <ac:picMkLst>
            <pc:docMk/>
            <pc:sldMk cId="3159971292" sldId="257"/>
            <ac:picMk id="5" creationId="{8CE77AF9-6A3D-3324-075F-C0E942D6D8C6}"/>
          </ac:picMkLst>
        </pc:picChg>
        <pc:picChg chg="add del mod modCrop">
          <ac:chgData name="久保寺　真仁" userId="2768f32b-5882-4410-b2b1-7e7a9f4ff427" providerId="ADAL" clId="{57B3A85F-266E-4172-9194-F2397BB21314}" dt="2023-04-22T03:19:02.495" v="15" actId="21"/>
          <ac:picMkLst>
            <pc:docMk/>
            <pc:sldMk cId="3159971292" sldId="257"/>
            <ac:picMk id="7" creationId="{852285DA-3648-9F29-BBEA-DFCD7C450F27}"/>
          </ac:picMkLst>
        </pc:picChg>
        <pc:cxnChg chg="add mod">
          <ac:chgData name="久保寺　真仁" userId="2768f32b-5882-4410-b2b1-7e7a9f4ff427" providerId="ADAL" clId="{57B3A85F-266E-4172-9194-F2397BB21314}" dt="2023-04-22T03:19:57.883" v="57" actId="164"/>
          <ac:cxnSpMkLst>
            <pc:docMk/>
            <pc:sldMk cId="3159971292" sldId="257"/>
            <ac:cxnSpMk id="8" creationId="{74462966-82F5-BB94-1814-81E37205C339}"/>
          </ac:cxnSpMkLst>
        </pc:cxnChg>
        <pc:cxnChg chg="add mod">
          <ac:chgData name="久保寺　真仁" userId="2768f32b-5882-4410-b2b1-7e7a9f4ff427" providerId="ADAL" clId="{57B3A85F-266E-4172-9194-F2397BB21314}" dt="2023-04-22T03:19:57.883" v="57" actId="164"/>
          <ac:cxnSpMkLst>
            <pc:docMk/>
            <pc:sldMk cId="3159971292" sldId="257"/>
            <ac:cxnSpMk id="9" creationId="{C45BF3AF-0C5E-735E-E569-3C8EEEA55750}"/>
          </ac:cxnSpMkLst>
        </pc:cxnChg>
        <pc:cxnChg chg="add del mod">
          <ac:chgData name="久保寺　真仁" userId="2768f32b-5882-4410-b2b1-7e7a9f4ff427" providerId="ADAL" clId="{57B3A85F-266E-4172-9194-F2397BB21314}" dt="2023-04-22T03:19:48.692" v="55"/>
          <ac:cxnSpMkLst>
            <pc:docMk/>
            <pc:sldMk cId="3159971292" sldId="257"/>
            <ac:cxnSpMk id="10" creationId="{E6781CED-D74C-E839-6B2A-7F7C749F11DF}"/>
          </ac:cxnSpMkLst>
        </pc:cxnChg>
        <pc:cxnChg chg="add del mod">
          <ac:chgData name="久保寺　真仁" userId="2768f32b-5882-4410-b2b1-7e7a9f4ff427" providerId="ADAL" clId="{57B3A85F-266E-4172-9194-F2397BB21314}" dt="2023-04-22T03:19:48.692" v="55"/>
          <ac:cxnSpMkLst>
            <pc:docMk/>
            <pc:sldMk cId="3159971292" sldId="257"/>
            <ac:cxnSpMk id="11" creationId="{ACFFEBBE-652B-32FE-0C89-331F19E4A0A6}"/>
          </ac:cxnSpMkLst>
        </pc:cxnChg>
        <pc:cxnChg chg="mod">
          <ac:chgData name="久保寺　真仁" userId="2768f32b-5882-4410-b2b1-7e7a9f4ff427" providerId="ADAL" clId="{57B3A85F-266E-4172-9194-F2397BB21314}" dt="2023-04-22T03:19:59.385" v="58"/>
          <ac:cxnSpMkLst>
            <pc:docMk/>
            <pc:sldMk cId="3159971292" sldId="257"/>
            <ac:cxnSpMk id="14" creationId="{C12CD692-9AC1-3B17-38A7-6282E1B89430}"/>
          </ac:cxnSpMkLst>
        </pc:cxnChg>
        <pc:cxnChg chg="mod">
          <ac:chgData name="久保寺　真仁" userId="2768f32b-5882-4410-b2b1-7e7a9f4ff427" providerId="ADAL" clId="{57B3A85F-266E-4172-9194-F2397BB21314}" dt="2023-04-22T03:19:59.385" v="58"/>
          <ac:cxnSpMkLst>
            <pc:docMk/>
            <pc:sldMk cId="3159971292" sldId="257"/>
            <ac:cxnSpMk id="15" creationId="{7D796BA5-CF3C-DB99-8356-E7D54E657757}"/>
          </ac:cxnSpMkLst>
        </pc:cxnChg>
        <pc:cxnChg chg="mod">
          <ac:chgData name="久保寺　真仁" userId="2768f32b-5882-4410-b2b1-7e7a9f4ff427" providerId="ADAL" clId="{57B3A85F-266E-4172-9194-F2397BB21314}" dt="2023-04-22T03:20:02.032" v="60"/>
          <ac:cxnSpMkLst>
            <pc:docMk/>
            <pc:sldMk cId="3159971292" sldId="257"/>
            <ac:cxnSpMk id="17" creationId="{4AF6E4B5-D9D2-4637-6976-1531C07DF72A}"/>
          </ac:cxnSpMkLst>
        </pc:cxnChg>
        <pc:cxnChg chg="mod">
          <ac:chgData name="久保寺　真仁" userId="2768f32b-5882-4410-b2b1-7e7a9f4ff427" providerId="ADAL" clId="{57B3A85F-266E-4172-9194-F2397BB21314}" dt="2023-04-22T03:20:02.032" v="60"/>
          <ac:cxnSpMkLst>
            <pc:docMk/>
            <pc:sldMk cId="3159971292" sldId="257"/>
            <ac:cxnSpMk id="18" creationId="{C0AB3E4E-A26C-55FA-9622-CA82FAE16B22}"/>
          </ac:cxnSpMkLst>
        </pc:cxnChg>
        <pc:cxnChg chg="mod">
          <ac:chgData name="久保寺　真仁" userId="2768f32b-5882-4410-b2b1-7e7a9f4ff427" providerId="ADAL" clId="{57B3A85F-266E-4172-9194-F2397BB21314}" dt="2023-04-22T03:20:04.524" v="62"/>
          <ac:cxnSpMkLst>
            <pc:docMk/>
            <pc:sldMk cId="3159971292" sldId="257"/>
            <ac:cxnSpMk id="20" creationId="{D2E916B4-9920-1E01-D0F9-D1A8CDD16484}"/>
          </ac:cxnSpMkLst>
        </pc:cxnChg>
        <pc:cxnChg chg="mod">
          <ac:chgData name="久保寺　真仁" userId="2768f32b-5882-4410-b2b1-7e7a9f4ff427" providerId="ADAL" clId="{57B3A85F-266E-4172-9194-F2397BB21314}" dt="2023-04-22T03:20:04.524" v="62"/>
          <ac:cxnSpMkLst>
            <pc:docMk/>
            <pc:sldMk cId="3159971292" sldId="257"/>
            <ac:cxnSpMk id="21" creationId="{AECA611D-DCF8-BCD0-6AD6-1A41BF0C5639}"/>
          </ac:cxnSpMkLst>
        </pc:cxnChg>
        <pc:cxnChg chg="mod">
          <ac:chgData name="久保寺　真仁" userId="2768f32b-5882-4410-b2b1-7e7a9f4ff427" providerId="ADAL" clId="{57B3A85F-266E-4172-9194-F2397BB21314}" dt="2023-04-22T03:20:06.483" v="63" actId="571"/>
          <ac:cxnSpMkLst>
            <pc:docMk/>
            <pc:sldMk cId="3159971292" sldId="257"/>
            <ac:cxnSpMk id="23" creationId="{67D5E725-F5A0-899A-E6C9-A20259C58CF1}"/>
          </ac:cxnSpMkLst>
        </pc:cxnChg>
        <pc:cxnChg chg="mod">
          <ac:chgData name="久保寺　真仁" userId="2768f32b-5882-4410-b2b1-7e7a9f4ff427" providerId="ADAL" clId="{57B3A85F-266E-4172-9194-F2397BB21314}" dt="2023-04-22T03:20:06.483" v="63" actId="571"/>
          <ac:cxnSpMkLst>
            <pc:docMk/>
            <pc:sldMk cId="3159971292" sldId="257"/>
            <ac:cxnSpMk id="24" creationId="{918E991A-A924-9373-D968-3EB82D7591DC}"/>
          </ac:cxnSpMkLst>
        </pc:cxnChg>
        <pc:cxnChg chg="add del mod">
          <ac:chgData name="久保寺　真仁" userId="2768f32b-5882-4410-b2b1-7e7a9f4ff427" providerId="ADAL" clId="{57B3A85F-266E-4172-9194-F2397BB21314}" dt="2023-04-22T03:20:44.996" v="75"/>
          <ac:cxnSpMkLst>
            <pc:docMk/>
            <pc:sldMk cId="3159971292" sldId="257"/>
            <ac:cxnSpMk id="25" creationId="{6F092A28-E311-0141-B841-3D8A31352116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3" creationId="{CEFD2ACE-6A77-5177-3899-5D65AB7397AC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4" creationId="{4D5B6DC4-9931-C743-C5F2-378AF77526B0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5" creationId="{F2C1BB19-545C-66F9-CF95-FDD33DDE4BC4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6" creationId="{D687A691-3A8B-041F-CECE-BAE423B3845E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7" creationId="{ADD8B1E6-13E5-224D-72C5-F617EB68C50B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8" creationId="{68928AAC-24C8-AFB0-C963-8D8516A32222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39" creationId="{C5C65F3D-DD9D-6612-483E-CCAE32B6BD73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0" creationId="{7AE1B49A-531E-6EFF-B753-BF9386F0F163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1" creationId="{D34B137F-CA17-D70C-954F-F1016FF13357}"/>
          </ac:cxnSpMkLst>
        </pc:cxnChg>
        <pc:cxnChg chg="mod">
          <ac:chgData name="久保寺　真仁" userId="2768f32b-5882-4410-b2b1-7e7a9f4ff427" providerId="ADAL" clId="{57B3A85F-266E-4172-9194-F2397BB21314}" dt="2023-04-22T03:21:03.262" v="80" actId="208"/>
          <ac:cxnSpMkLst>
            <pc:docMk/>
            <pc:sldMk cId="3159971292" sldId="257"/>
            <ac:cxnSpMk id="42" creationId="{DA8E4926-7326-E085-8F95-AE2CA9E148FD}"/>
          </ac:cxnSpMkLst>
        </pc:cxnChg>
        <pc:cxnChg chg="add del mod">
          <ac:chgData name="久保寺　真仁" userId="2768f32b-5882-4410-b2b1-7e7a9f4ff427" providerId="ADAL" clId="{57B3A85F-266E-4172-9194-F2397BB21314}" dt="2023-04-22T03:29:05.577" v="113" actId="478"/>
          <ac:cxnSpMkLst>
            <pc:docMk/>
            <pc:sldMk cId="3159971292" sldId="257"/>
            <ac:cxnSpMk id="46" creationId="{4D856479-9E54-DCE6-149C-709DF9C2168D}"/>
          </ac:cxnSpMkLst>
        </pc:cxnChg>
        <pc:cxnChg chg="add mod">
          <ac:chgData name="久保寺　真仁" userId="2768f32b-5882-4410-b2b1-7e7a9f4ff427" providerId="ADAL" clId="{57B3A85F-266E-4172-9194-F2397BB21314}" dt="2023-04-22T03:34:01.859" v="175" actId="12789"/>
          <ac:cxnSpMkLst>
            <pc:docMk/>
            <pc:sldMk cId="3159971292" sldId="257"/>
            <ac:cxnSpMk id="48" creationId="{1B8BD058-E16F-B12E-B3A6-AF1DAA7944A3}"/>
          </ac:cxnSpMkLst>
        </pc:cxnChg>
        <pc:cxnChg chg="add mod">
          <ac:chgData name="久保寺　真仁" userId="2768f32b-5882-4410-b2b1-7e7a9f4ff427" providerId="ADAL" clId="{57B3A85F-266E-4172-9194-F2397BB21314}" dt="2023-04-22T03:34:01.859" v="175" actId="12789"/>
          <ac:cxnSpMkLst>
            <pc:docMk/>
            <pc:sldMk cId="3159971292" sldId="257"/>
            <ac:cxnSpMk id="49" creationId="{6E98F694-E2C1-081C-25CD-2CFE2DEF1346}"/>
          </ac:cxnSpMkLst>
        </pc:cxnChg>
        <pc:cxnChg chg="add mod">
          <ac:chgData name="久保寺　真仁" userId="2768f32b-5882-4410-b2b1-7e7a9f4ff427" providerId="ADAL" clId="{57B3A85F-266E-4172-9194-F2397BB21314}" dt="2023-04-22T03:34:06.646" v="176" actId="408"/>
          <ac:cxnSpMkLst>
            <pc:docMk/>
            <pc:sldMk cId="3159971292" sldId="257"/>
            <ac:cxnSpMk id="50" creationId="{9F665ECF-0E20-0343-6391-C6E0766D8929}"/>
          </ac:cxnSpMkLst>
        </pc:cxnChg>
        <pc:cxnChg chg="add mod">
          <ac:chgData name="久保寺　真仁" userId="2768f32b-5882-4410-b2b1-7e7a9f4ff427" providerId="ADAL" clId="{57B3A85F-266E-4172-9194-F2397BB21314}" dt="2023-04-22T03:34:06.646" v="176" actId="408"/>
          <ac:cxnSpMkLst>
            <pc:docMk/>
            <pc:sldMk cId="3159971292" sldId="257"/>
            <ac:cxnSpMk id="51" creationId="{882F5478-4110-F41F-3432-481FF931C8BD}"/>
          </ac:cxnSpMkLst>
        </pc:cxnChg>
      </pc:sldChg>
      <pc:sldChg chg="addSp delSp modSp new mod">
        <pc:chgData name="久保寺　真仁" userId="2768f32b-5882-4410-b2b1-7e7a9f4ff427" providerId="ADAL" clId="{57B3A85F-266E-4172-9194-F2397BB21314}" dt="2023-04-22T03:19:10.812" v="18" actId="1076"/>
        <pc:sldMkLst>
          <pc:docMk/>
          <pc:sldMk cId="3190250625" sldId="258"/>
        </pc:sldMkLst>
        <pc:spChg chg="del">
          <ac:chgData name="久保寺　真仁" userId="2768f32b-5882-4410-b2b1-7e7a9f4ff427" providerId="ADAL" clId="{57B3A85F-266E-4172-9194-F2397BB21314}" dt="2023-04-22T03:19:05.770" v="16" actId="478"/>
          <ac:spMkLst>
            <pc:docMk/>
            <pc:sldMk cId="3190250625" sldId="258"/>
            <ac:spMk id="2" creationId="{0615C7FC-9D73-6146-29E7-E7A2541045C1}"/>
          </ac:spMkLst>
        </pc:spChg>
        <pc:spChg chg="del">
          <ac:chgData name="久保寺　真仁" userId="2768f32b-5882-4410-b2b1-7e7a9f4ff427" providerId="ADAL" clId="{57B3A85F-266E-4172-9194-F2397BB21314}" dt="2023-04-22T03:19:05.770" v="16" actId="478"/>
          <ac:spMkLst>
            <pc:docMk/>
            <pc:sldMk cId="3190250625" sldId="258"/>
            <ac:spMk id="3" creationId="{CA8AB3C2-8C39-F248-4AF0-5A249EC7F6A0}"/>
          </ac:spMkLst>
        </pc:spChg>
        <pc:picChg chg="add mod">
          <ac:chgData name="久保寺　真仁" userId="2768f32b-5882-4410-b2b1-7e7a9f4ff427" providerId="ADAL" clId="{57B3A85F-266E-4172-9194-F2397BB21314}" dt="2023-04-22T03:19:10.812" v="18" actId="1076"/>
          <ac:picMkLst>
            <pc:docMk/>
            <pc:sldMk cId="3190250625" sldId="258"/>
            <ac:picMk id="4" creationId="{F709E766-6468-C163-1A87-62FD598AD1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9F18-D823-463A-8381-1811E19E96D2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06B83-985A-4569-96E3-EFDD956C8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97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6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2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64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3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86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7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8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0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36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3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187C-4DE0-4CE3-96AB-364AA8EDF057}" type="datetimeFigureOut">
              <a:rPr kumimoji="1" lang="ja-JP" altLang="en-US" smtClean="0"/>
              <a:t>2023/4/29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6D9A-F254-4CEC-943F-0D5F04A31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0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kumimoji="1"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kumimoji="1"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ゲームの画面&#10;&#10;低い精度で自動的に生成された説明">
            <a:extLst>
              <a:ext uri="{FF2B5EF4-FFF2-40B4-BE49-F238E27FC236}">
                <a16:creationId xmlns:a16="http://schemas.microsoft.com/office/drawing/2014/main" id="{8C4D9047-82BC-4C92-0D33-55FF4A1CB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8" t="14672" r="13809" b="18594"/>
          <a:stretch/>
        </p:blipFill>
        <p:spPr>
          <a:xfrm>
            <a:off x="2400106" y="2699881"/>
            <a:ext cx="9600000" cy="5400000"/>
          </a:xfrm>
          <a:prstGeom prst="rect">
            <a:avLst/>
          </a:prstGeom>
          <a:ln>
            <a:noFill/>
          </a:ln>
        </p:spPr>
      </p:pic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4C68D8B-05D2-6C4A-CD7C-F2EC64A5D9FA}"/>
              </a:ext>
            </a:extLst>
          </p:cNvPr>
          <p:cNvGrpSpPr/>
          <p:nvPr/>
        </p:nvGrpSpPr>
        <p:grpSpPr>
          <a:xfrm>
            <a:off x="11128091" y="3247254"/>
            <a:ext cx="3272122" cy="4336955"/>
            <a:chOff x="11128091" y="3247254"/>
            <a:chExt cx="3272122" cy="4336955"/>
          </a:xfrm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91A762D-C41A-6D5D-0BFB-A28099FB084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128091" y="4692906"/>
              <a:ext cx="1188000" cy="0"/>
            </a:xfrm>
            <a:prstGeom prst="line">
              <a:avLst/>
            </a:prstGeom>
            <a:ln w="127000">
              <a:solidFill>
                <a:srgbClr val="F15988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36759D76-E2EE-9E17-CD41-0DCE1C96E7A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128091" y="3247254"/>
              <a:ext cx="1188000" cy="0"/>
            </a:xfrm>
            <a:prstGeom prst="line">
              <a:avLst/>
            </a:prstGeom>
            <a:ln w="127000">
              <a:solidFill>
                <a:srgbClr val="F15988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EA785A1-708A-D953-F8ED-DFA4DA53A1E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128091" y="3970080"/>
              <a:ext cx="1188000" cy="0"/>
            </a:xfrm>
            <a:prstGeom prst="line">
              <a:avLst/>
            </a:prstGeom>
            <a:ln w="127000">
              <a:solidFill>
                <a:srgbClr val="F15988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F72AC834-FB5B-146F-C413-7086575F33BB}"/>
                </a:ext>
              </a:extLst>
            </p:cNvPr>
            <p:cNvSpPr txBox="1"/>
            <p:nvPr/>
          </p:nvSpPr>
          <p:spPr>
            <a:xfrm>
              <a:off x="12316091" y="3616135"/>
              <a:ext cx="2084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b="1">
                  <a:solidFill>
                    <a:srgbClr val="F159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kumimoji="1" lang="en-US" altLang="ja-JP" sz="4000" b="1" baseline="-25000">
                  <a:solidFill>
                    <a:srgbClr val="F159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endParaRPr kumimoji="1" lang="ja-JP" altLang="en-US" sz="4000" b="1" baseline="-25000" dirty="0">
                <a:solidFill>
                  <a:srgbClr val="F1598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A3796EA6-D1E2-0E27-164E-B7F82DAED0B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128091" y="7584209"/>
              <a:ext cx="1188000" cy="0"/>
            </a:xfrm>
            <a:prstGeom prst="line">
              <a:avLst/>
            </a:prstGeom>
            <a:ln w="1270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5ECDB5E-61BB-EA71-A527-78D8DA3F0D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128091" y="6138558"/>
              <a:ext cx="1188000" cy="0"/>
            </a:xfrm>
            <a:prstGeom prst="line">
              <a:avLst/>
            </a:prstGeom>
            <a:ln w="1270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4A9BCD60-77C1-E67B-0772-AFF26E4AB27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128091" y="6861384"/>
              <a:ext cx="1188000" cy="0"/>
            </a:xfrm>
            <a:prstGeom prst="line">
              <a:avLst/>
            </a:prstGeom>
            <a:ln w="1270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926D555F-75D5-81AB-8D6C-104A729AEE3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1128091" y="5415732"/>
              <a:ext cx="1188000" cy="0"/>
            </a:xfrm>
            <a:prstGeom prst="line">
              <a:avLst/>
            </a:prstGeom>
            <a:ln w="127000">
              <a:solidFill>
                <a:schemeClr val="bg1">
                  <a:lumMod val="7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440E788C-08DF-4AA5-524B-51D123E013F0}"/>
                </a:ext>
              </a:extLst>
            </p:cNvPr>
            <p:cNvSpPr txBox="1"/>
            <p:nvPr/>
          </p:nvSpPr>
          <p:spPr>
            <a:xfrm>
              <a:off x="12316091" y="5045938"/>
              <a:ext cx="2084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b="1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NC</a:t>
              </a:r>
              <a:endParaRPr kumimoji="1" lang="ja-JP" altLang="en-US" sz="4000" b="1" baseline="-25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3E5B3ED-EEA9-2B7A-F840-B034AF938C38}"/>
                </a:ext>
              </a:extLst>
            </p:cNvPr>
            <p:cNvSpPr txBox="1"/>
            <p:nvPr/>
          </p:nvSpPr>
          <p:spPr>
            <a:xfrm>
              <a:off x="12316091" y="6507439"/>
              <a:ext cx="2084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GND</a:t>
              </a:r>
              <a:endParaRPr kumimoji="1" lang="ja-JP" altLang="en-US" sz="4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8A9CAF2-D6DB-4000-65AD-3473C370E0E3}"/>
              </a:ext>
            </a:extLst>
          </p:cNvPr>
          <p:cNvCxnSpPr>
            <a:cxnSpLocks/>
          </p:cNvCxnSpPr>
          <p:nvPr/>
        </p:nvCxnSpPr>
        <p:spPr>
          <a:xfrm flipH="1">
            <a:off x="1988402" y="6136154"/>
            <a:ext cx="1188000" cy="0"/>
          </a:xfrm>
          <a:prstGeom prst="line">
            <a:avLst/>
          </a:prstGeom>
          <a:ln w="1270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E73C9A32-467F-DA1D-AB08-EBED88D9600C}"/>
              </a:ext>
            </a:extLst>
          </p:cNvPr>
          <p:cNvCxnSpPr>
            <a:cxnSpLocks/>
          </p:cNvCxnSpPr>
          <p:nvPr/>
        </p:nvCxnSpPr>
        <p:spPr>
          <a:xfrm flipH="1">
            <a:off x="1988402" y="7581806"/>
            <a:ext cx="1188000" cy="0"/>
          </a:xfrm>
          <a:prstGeom prst="line">
            <a:avLst/>
          </a:prstGeom>
          <a:ln w="1270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F1F4F6A-6650-5640-A252-8689722F4096}"/>
              </a:ext>
            </a:extLst>
          </p:cNvPr>
          <p:cNvCxnSpPr>
            <a:cxnSpLocks/>
          </p:cNvCxnSpPr>
          <p:nvPr/>
        </p:nvCxnSpPr>
        <p:spPr>
          <a:xfrm flipH="1">
            <a:off x="1988402" y="6858980"/>
            <a:ext cx="1188000" cy="0"/>
          </a:xfrm>
          <a:prstGeom prst="line">
            <a:avLst/>
          </a:prstGeom>
          <a:ln w="1270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95DE05-5130-EE09-A56C-BCF7A11C2196}"/>
              </a:ext>
            </a:extLst>
          </p:cNvPr>
          <p:cNvSpPr txBox="1"/>
          <p:nvPr/>
        </p:nvSpPr>
        <p:spPr>
          <a:xfrm>
            <a:off x="0" y="6505039"/>
            <a:ext cx="1988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endParaRPr kumimoji="1" lang="ja-JP" altLang="en-US" sz="4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F04A4FAF-8489-5547-7F97-1CBC024B9B08}"/>
              </a:ext>
            </a:extLst>
          </p:cNvPr>
          <p:cNvCxnSpPr>
            <a:cxnSpLocks/>
          </p:cNvCxnSpPr>
          <p:nvPr/>
        </p:nvCxnSpPr>
        <p:spPr>
          <a:xfrm flipH="1">
            <a:off x="1988402" y="3244851"/>
            <a:ext cx="1188000" cy="0"/>
          </a:xfrm>
          <a:prstGeom prst="line">
            <a:avLst/>
          </a:prstGeom>
          <a:ln w="127000">
            <a:solidFill>
              <a:srgbClr val="EE1D23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94E8D58B-B364-FF7A-9571-537F061576F8}"/>
              </a:ext>
            </a:extLst>
          </p:cNvPr>
          <p:cNvCxnSpPr>
            <a:cxnSpLocks/>
          </p:cNvCxnSpPr>
          <p:nvPr/>
        </p:nvCxnSpPr>
        <p:spPr>
          <a:xfrm flipH="1">
            <a:off x="1988402" y="4690502"/>
            <a:ext cx="1188000" cy="0"/>
          </a:xfrm>
          <a:prstGeom prst="line">
            <a:avLst/>
          </a:prstGeom>
          <a:ln w="127000">
            <a:solidFill>
              <a:srgbClr val="EE1D23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0566519C-F591-E60E-9D4E-63857BFF3706}"/>
              </a:ext>
            </a:extLst>
          </p:cNvPr>
          <p:cNvCxnSpPr>
            <a:cxnSpLocks/>
          </p:cNvCxnSpPr>
          <p:nvPr/>
        </p:nvCxnSpPr>
        <p:spPr>
          <a:xfrm flipH="1">
            <a:off x="1988402" y="3967676"/>
            <a:ext cx="1188000" cy="0"/>
          </a:xfrm>
          <a:prstGeom prst="line">
            <a:avLst/>
          </a:prstGeom>
          <a:ln w="127000">
            <a:solidFill>
              <a:srgbClr val="EE1D23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6BA5D-F5ED-959E-33D5-F7AB8553FFEE}"/>
              </a:ext>
            </a:extLst>
          </p:cNvPr>
          <p:cNvCxnSpPr>
            <a:cxnSpLocks/>
          </p:cNvCxnSpPr>
          <p:nvPr/>
        </p:nvCxnSpPr>
        <p:spPr>
          <a:xfrm flipH="1">
            <a:off x="1988402" y="5413328"/>
            <a:ext cx="1188000" cy="0"/>
          </a:xfrm>
          <a:prstGeom prst="line">
            <a:avLst/>
          </a:prstGeom>
          <a:ln w="127000">
            <a:solidFill>
              <a:schemeClr val="bg1">
                <a:lumMod val="75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8F0A95F-ED71-6665-61B7-EA7A2609D622}"/>
              </a:ext>
            </a:extLst>
          </p:cNvPr>
          <p:cNvSpPr txBox="1"/>
          <p:nvPr/>
        </p:nvSpPr>
        <p:spPr>
          <a:xfrm>
            <a:off x="0" y="5075236"/>
            <a:ext cx="1988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endParaRPr kumimoji="1" lang="ja-JP" altLang="en-US" sz="4000" b="1" baseline="-25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21C8912-B748-148F-5AA0-BCEBFEDEB733}"/>
              </a:ext>
            </a:extLst>
          </p:cNvPr>
          <p:cNvSpPr txBox="1"/>
          <p:nvPr/>
        </p:nvSpPr>
        <p:spPr>
          <a:xfrm>
            <a:off x="0" y="3613735"/>
            <a:ext cx="1988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b="1">
                <a:solidFill>
                  <a:srgbClr val="EE1D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ja-JP" sz="4000" b="1" baseline="-25000">
                <a:solidFill>
                  <a:srgbClr val="EE1D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kumimoji="1" lang="ja-JP" altLang="en-US" sz="4000" b="1" baseline="-25000" dirty="0">
              <a:solidFill>
                <a:srgbClr val="EE1D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7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パソコンの画面&#10;&#10;中程度の精度で自動的に生成された説明">
            <a:extLst>
              <a:ext uri="{FF2B5EF4-FFF2-40B4-BE49-F238E27FC236}">
                <a16:creationId xmlns:a16="http://schemas.microsoft.com/office/drawing/2014/main" id="{4DF718DD-F873-B902-D622-7E4EB1E01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13" t="14530" r="6293" b="18733"/>
          <a:stretch/>
        </p:blipFill>
        <p:spPr>
          <a:xfrm>
            <a:off x="2400106" y="2699881"/>
            <a:ext cx="9600000" cy="540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43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2991</TotalTime>
  <Words>6</Words>
  <Application>Microsoft Office PowerPoint</Application>
  <PresentationFormat>ユーザー設定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Kubotera Masato</dc:creator>
  <cp:lastModifiedBy>Kubotera Masato</cp:lastModifiedBy>
  <cp:revision>5</cp:revision>
  <dcterms:created xsi:type="dcterms:W3CDTF">2022-12-06T12:59:29Z</dcterms:created>
  <dcterms:modified xsi:type="dcterms:W3CDTF">2023-04-29T08:15:08Z</dcterms:modified>
</cp:coreProperties>
</file>